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8" r:id="rId2"/>
    <p:sldId id="260" r:id="rId3"/>
    <p:sldId id="270" r:id="rId4"/>
    <p:sldId id="271" r:id="rId5"/>
    <p:sldId id="272" r:id="rId6"/>
    <p:sldId id="273" r:id="rId7"/>
    <p:sldId id="274" r:id="rId8"/>
    <p:sldId id="275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92" r:id="rId21"/>
    <p:sldId id="288" r:id="rId22"/>
    <p:sldId id="289" r:id="rId23"/>
    <p:sldId id="290" r:id="rId2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9900"/>
    <a:srgbClr val="FF6600"/>
    <a:srgbClr val="000066"/>
    <a:srgbClr val="FF0000"/>
    <a:srgbClr val="FFE579"/>
    <a:srgbClr val="FFDB43"/>
    <a:srgbClr val="006600"/>
    <a:srgbClr val="CC0000"/>
  </p:clrMru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0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248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AA1745-88AE-4876-BAB7-00F08A3EC28F}" type="doc">
      <dgm:prSet loTypeId="urn:microsoft.com/office/officeart/2009/layout/CircleArrowProcess" loCatId="cycle" qsTypeId="urn:microsoft.com/office/officeart/2005/8/quickstyle/3d7" qsCatId="3D" csTypeId="urn:microsoft.com/office/officeart/2005/8/colors/accent1_2#1" csCatId="accent1" phldr="1"/>
      <dgm:spPr/>
      <dgm:t>
        <a:bodyPr/>
        <a:lstStyle/>
        <a:p>
          <a:endParaRPr lang="pt-PT"/>
        </a:p>
      </dgm:t>
    </dgm:pt>
    <dgm:pt modelId="{072F3724-DAB2-4E34-9106-8F34239157FB}">
      <dgm:prSet phldrT="[Texto]"/>
      <dgm:spPr/>
      <dgm:t>
        <a:bodyPr/>
        <a:lstStyle/>
        <a:p>
          <a:r>
            <a:rPr lang="pt-PT" dirty="0" smtClean="0"/>
            <a:t>Ensino Superior</a:t>
          </a:r>
          <a:endParaRPr lang="pt-PT" dirty="0"/>
        </a:p>
      </dgm:t>
    </dgm:pt>
    <dgm:pt modelId="{8C79639E-46F0-46C1-B651-6A554FE86B67}" type="parTrans" cxnId="{399CD273-78A0-4D57-A4BA-E7262F09691E}">
      <dgm:prSet/>
      <dgm:spPr/>
      <dgm:t>
        <a:bodyPr/>
        <a:lstStyle/>
        <a:p>
          <a:endParaRPr lang="pt-PT"/>
        </a:p>
      </dgm:t>
    </dgm:pt>
    <dgm:pt modelId="{7B3B359D-25A3-4033-AF02-903E7452B58A}" type="sibTrans" cxnId="{399CD273-78A0-4D57-A4BA-E7262F09691E}">
      <dgm:prSet/>
      <dgm:spPr/>
      <dgm:t>
        <a:bodyPr/>
        <a:lstStyle/>
        <a:p>
          <a:endParaRPr lang="pt-PT"/>
        </a:p>
      </dgm:t>
    </dgm:pt>
    <dgm:pt modelId="{1C60CD0F-3341-43A8-966E-7D838B47783A}">
      <dgm:prSet phldrT="[Texto]" custT="1"/>
      <dgm:spPr/>
      <dgm:t>
        <a:bodyPr/>
        <a:lstStyle/>
        <a:p>
          <a:r>
            <a:rPr lang="pt-PT" sz="2600" dirty="0" smtClean="0">
              <a:latin typeface="Book Antiqua" panose="02040602050305030304" pitchFamily="18" charset="0"/>
            </a:rPr>
            <a:t>Engenharias</a:t>
          </a:r>
          <a:endParaRPr lang="pt-PT" sz="2600" dirty="0">
            <a:latin typeface="Book Antiqua" panose="02040602050305030304" pitchFamily="18" charset="0"/>
          </a:endParaRPr>
        </a:p>
      </dgm:t>
    </dgm:pt>
    <dgm:pt modelId="{1A99A62E-E7C2-46AA-AE8D-81959E19125C}" type="parTrans" cxnId="{684BBF49-DFBD-44D2-B1F4-D400EA80DFC9}">
      <dgm:prSet/>
      <dgm:spPr/>
      <dgm:t>
        <a:bodyPr/>
        <a:lstStyle/>
        <a:p>
          <a:endParaRPr lang="pt-PT"/>
        </a:p>
      </dgm:t>
    </dgm:pt>
    <dgm:pt modelId="{825F64BA-AE3B-4461-AC21-6337F8BDCD68}" type="sibTrans" cxnId="{684BBF49-DFBD-44D2-B1F4-D400EA80DFC9}">
      <dgm:prSet/>
      <dgm:spPr/>
      <dgm:t>
        <a:bodyPr/>
        <a:lstStyle/>
        <a:p>
          <a:endParaRPr lang="pt-PT"/>
        </a:p>
      </dgm:t>
    </dgm:pt>
    <dgm:pt modelId="{4BB21F5A-5922-47A4-BD85-1B39DAB1C973}">
      <dgm:prSet phldrT="[Texto]" custT="1"/>
      <dgm:spPr/>
      <dgm:t>
        <a:bodyPr/>
        <a:lstStyle/>
        <a:p>
          <a:r>
            <a:rPr lang="pt-PT" sz="2600" dirty="0" smtClean="0">
              <a:latin typeface="Book Antiqua" panose="02040602050305030304" pitchFamily="18" charset="0"/>
            </a:rPr>
            <a:t>Desporto</a:t>
          </a:r>
          <a:endParaRPr lang="pt-PT" sz="2600" dirty="0">
            <a:latin typeface="Book Antiqua" panose="02040602050305030304" pitchFamily="18" charset="0"/>
          </a:endParaRPr>
        </a:p>
      </dgm:t>
    </dgm:pt>
    <dgm:pt modelId="{EFAF017A-AEBA-4C08-BC77-DD21A83BBE09}" type="parTrans" cxnId="{693B4F1B-6F81-40BA-92F8-B069B77C73A1}">
      <dgm:prSet/>
      <dgm:spPr/>
      <dgm:t>
        <a:bodyPr/>
        <a:lstStyle/>
        <a:p>
          <a:endParaRPr lang="pt-PT"/>
        </a:p>
      </dgm:t>
    </dgm:pt>
    <dgm:pt modelId="{9DBF346B-F25E-4EFB-88F5-AD3A62BE428C}" type="sibTrans" cxnId="{693B4F1B-6F81-40BA-92F8-B069B77C73A1}">
      <dgm:prSet/>
      <dgm:spPr/>
      <dgm:t>
        <a:bodyPr/>
        <a:lstStyle/>
        <a:p>
          <a:endParaRPr lang="pt-PT"/>
        </a:p>
      </dgm:t>
    </dgm:pt>
    <dgm:pt modelId="{CAEFF136-90C5-4B76-B2C6-140B4003E3F7}">
      <dgm:prSet phldrT="[Texto]" custT="1"/>
      <dgm:spPr/>
      <dgm:t>
        <a:bodyPr/>
        <a:lstStyle/>
        <a:p>
          <a:r>
            <a:rPr lang="pt-PT" sz="2600" dirty="0" smtClean="0">
              <a:latin typeface="Book Antiqua" panose="02040602050305030304" pitchFamily="18" charset="0"/>
            </a:rPr>
            <a:t>Ensino </a:t>
          </a:r>
          <a:endParaRPr lang="pt-PT" sz="2600" dirty="0">
            <a:latin typeface="Book Antiqua" panose="02040602050305030304" pitchFamily="18" charset="0"/>
          </a:endParaRPr>
        </a:p>
      </dgm:t>
    </dgm:pt>
    <dgm:pt modelId="{0DC6EBD7-A1B0-4251-B2DC-984764BFB1A3}" type="parTrans" cxnId="{1F92368E-2979-4D46-B600-BD4FE234E26B}">
      <dgm:prSet/>
      <dgm:spPr/>
      <dgm:t>
        <a:bodyPr/>
        <a:lstStyle/>
        <a:p>
          <a:endParaRPr lang="pt-PT"/>
        </a:p>
      </dgm:t>
    </dgm:pt>
    <dgm:pt modelId="{8AC505DA-BED8-4DEB-B4BB-38F6BA79F77E}" type="sibTrans" cxnId="{1F92368E-2979-4D46-B600-BD4FE234E26B}">
      <dgm:prSet/>
      <dgm:spPr/>
      <dgm:t>
        <a:bodyPr/>
        <a:lstStyle/>
        <a:p>
          <a:endParaRPr lang="pt-PT"/>
        </a:p>
      </dgm:t>
    </dgm:pt>
    <dgm:pt modelId="{E976520C-036D-46CE-B8E3-30D55E734FAC}">
      <dgm:prSet phldrT="[Texto]" custT="1"/>
      <dgm:spPr/>
      <dgm:t>
        <a:bodyPr/>
        <a:lstStyle/>
        <a:p>
          <a:r>
            <a:rPr lang="pt-PT" sz="2600" dirty="0" smtClean="0">
              <a:latin typeface="Book Antiqua" panose="02040602050305030304" pitchFamily="18" charset="0"/>
            </a:rPr>
            <a:t>Saúde</a:t>
          </a:r>
          <a:endParaRPr lang="pt-PT" sz="2600" dirty="0">
            <a:latin typeface="Book Antiqua" panose="02040602050305030304" pitchFamily="18" charset="0"/>
          </a:endParaRPr>
        </a:p>
      </dgm:t>
    </dgm:pt>
    <dgm:pt modelId="{0C704A39-E82D-4DDC-B383-2E485F69A82F}" type="parTrans" cxnId="{941694C8-B436-4F28-B78D-D431D7A5B361}">
      <dgm:prSet/>
      <dgm:spPr/>
      <dgm:t>
        <a:bodyPr/>
        <a:lstStyle/>
        <a:p>
          <a:endParaRPr lang="pt-PT"/>
        </a:p>
      </dgm:t>
    </dgm:pt>
    <dgm:pt modelId="{E81D6AC6-B4DD-4EA9-9847-275EF2264249}" type="sibTrans" cxnId="{941694C8-B436-4F28-B78D-D431D7A5B361}">
      <dgm:prSet/>
      <dgm:spPr/>
      <dgm:t>
        <a:bodyPr/>
        <a:lstStyle/>
        <a:p>
          <a:endParaRPr lang="pt-PT"/>
        </a:p>
      </dgm:t>
    </dgm:pt>
    <dgm:pt modelId="{397B0624-0E91-4F2C-B957-16845D242E1E}">
      <dgm:prSet phldrT="[Texto]" custT="1"/>
      <dgm:spPr/>
      <dgm:t>
        <a:bodyPr/>
        <a:lstStyle/>
        <a:p>
          <a:r>
            <a:rPr lang="pt-PT" sz="2600" dirty="0" smtClean="0">
              <a:latin typeface="Book Antiqua" panose="02040602050305030304" pitchFamily="18" charset="0"/>
            </a:rPr>
            <a:t>Ciências </a:t>
          </a:r>
          <a:endParaRPr lang="pt-PT" sz="2600" dirty="0">
            <a:latin typeface="Book Antiqua" panose="02040602050305030304" pitchFamily="18" charset="0"/>
          </a:endParaRPr>
        </a:p>
      </dgm:t>
    </dgm:pt>
    <dgm:pt modelId="{373E634D-7E5F-434D-95DE-5826EC2D3438}" type="parTrans" cxnId="{FFB67EE7-2C42-4A46-8C95-56B5D268054C}">
      <dgm:prSet/>
      <dgm:spPr/>
      <dgm:t>
        <a:bodyPr/>
        <a:lstStyle/>
        <a:p>
          <a:endParaRPr lang="pt-PT"/>
        </a:p>
      </dgm:t>
    </dgm:pt>
    <dgm:pt modelId="{3A2BCC50-9FBA-48CE-A593-755009BE802F}" type="sibTrans" cxnId="{FFB67EE7-2C42-4A46-8C95-56B5D268054C}">
      <dgm:prSet/>
      <dgm:spPr/>
      <dgm:t>
        <a:bodyPr/>
        <a:lstStyle/>
        <a:p>
          <a:endParaRPr lang="pt-PT"/>
        </a:p>
      </dgm:t>
    </dgm:pt>
    <dgm:pt modelId="{E16ECC46-3BE1-4554-85DF-6C256F86D3AA}" type="pres">
      <dgm:prSet presAssocID="{90AA1745-88AE-4876-BAB7-00F08A3EC28F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pt-PT"/>
        </a:p>
      </dgm:t>
    </dgm:pt>
    <dgm:pt modelId="{C53644D8-5E5D-474A-9713-A19E676A5070}" type="pres">
      <dgm:prSet presAssocID="{072F3724-DAB2-4E34-9106-8F34239157FB}" presName="Accent1" presStyleCnt="0"/>
      <dgm:spPr/>
    </dgm:pt>
    <dgm:pt modelId="{D36C4EFE-F090-4DB4-AFB8-54818F748EA1}" type="pres">
      <dgm:prSet presAssocID="{072F3724-DAB2-4E34-9106-8F34239157FB}" presName="Accent" presStyleLbl="node1" presStyleIdx="0" presStyleCnt="1"/>
      <dgm:spPr/>
    </dgm:pt>
    <dgm:pt modelId="{F22E87B6-EE6C-4A3F-8D06-865D87521227}" type="pres">
      <dgm:prSet presAssocID="{072F3724-DAB2-4E34-9106-8F34239157FB}" presName="Child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D1A4F5D-9752-4731-A518-1899F604B12E}" type="pres">
      <dgm:prSet presAssocID="{072F3724-DAB2-4E34-9106-8F34239157FB}" presName="Parent1" presStyleLbl="revTx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A88EC5AD-4166-4A9E-8CA6-39F010B5F13C}" type="presOf" srcId="{4BB21F5A-5922-47A4-BD85-1B39DAB1C973}" destId="{F22E87B6-EE6C-4A3F-8D06-865D87521227}" srcOrd="0" destOrd="1" presId="urn:microsoft.com/office/officeart/2009/layout/CircleArrowProcess"/>
    <dgm:cxn modelId="{FFB67EE7-2C42-4A46-8C95-56B5D268054C}" srcId="{072F3724-DAB2-4E34-9106-8F34239157FB}" destId="{397B0624-0E91-4F2C-B957-16845D242E1E}" srcOrd="3" destOrd="0" parTransId="{373E634D-7E5F-434D-95DE-5826EC2D3438}" sibTransId="{3A2BCC50-9FBA-48CE-A593-755009BE802F}"/>
    <dgm:cxn modelId="{FE5529C2-1567-4D9E-ADCF-6DDF8A216D82}" type="presOf" srcId="{1C60CD0F-3341-43A8-966E-7D838B47783A}" destId="{F22E87B6-EE6C-4A3F-8D06-865D87521227}" srcOrd="0" destOrd="0" presId="urn:microsoft.com/office/officeart/2009/layout/CircleArrowProcess"/>
    <dgm:cxn modelId="{399CD273-78A0-4D57-A4BA-E7262F09691E}" srcId="{90AA1745-88AE-4876-BAB7-00F08A3EC28F}" destId="{072F3724-DAB2-4E34-9106-8F34239157FB}" srcOrd="0" destOrd="0" parTransId="{8C79639E-46F0-46C1-B651-6A554FE86B67}" sibTransId="{7B3B359D-25A3-4033-AF02-903E7452B58A}"/>
    <dgm:cxn modelId="{941694C8-B436-4F28-B78D-D431D7A5B361}" srcId="{072F3724-DAB2-4E34-9106-8F34239157FB}" destId="{E976520C-036D-46CE-B8E3-30D55E734FAC}" srcOrd="4" destOrd="0" parTransId="{0C704A39-E82D-4DDC-B383-2E485F69A82F}" sibTransId="{E81D6AC6-B4DD-4EA9-9847-275EF2264249}"/>
    <dgm:cxn modelId="{2A6929F5-29D5-47E3-B075-F81996D2E96A}" type="presOf" srcId="{E976520C-036D-46CE-B8E3-30D55E734FAC}" destId="{F22E87B6-EE6C-4A3F-8D06-865D87521227}" srcOrd="0" destOrd="4" presId="urn:microsoft.com/office/officeart/2009/layout/CircleArrowProcess"/>
    <dgm:cxn modelId="{684BBF49-DFBD-44D2-B1F4-D400EA80DFC9}" srcId="{072F3724-DAB2-4E34-9106-8F34239157FB}" destId="{1C60CD0F-3341-43A8-966E-7D838B47783A}" srcOrd="0" destOrd="0" parTransId="{1A99A62E-E7C2-46AA-AE8D-81959E19125C}" sibTransId="{825F64BA-AE3B-4461-AC21-6337F8BDCD68}"/>
    <dgm:cxn modelId="{000CBC37-EA68-478E-91AE-65A8BC7C0DCC}" type="presOf" srcId="{CAEFF136-90C5-4B76-B2C6-140B4003E3F7}" destId="{F22E87B6-EE6C-4A3F-8D06-865D87521227}" srcOrd="0" destOrd="2" presId="urn:microsoft.com/office/officeart/2009/layout/CircleArrowProcess"/>
    <dgm:cxn modelId="{1F92368E-2979-4D46-B600-BD4FE234E26B}" srcId="{072F3724-DAB2-4E34-9106-8F34239157FB}" destId="{CAEFF136-90C5-4B76-B2C6-140B4003E3F7}" srcOrd="2" destOrd="0" parTransId="{0DC6EBD7-A1B0-4251-B2DC-984764BFB1A3}" sibTransId="{8AC505DA-BED8-4DEB-B4BB-38F6BA79F77E}"/>
    <dgm:cxn modelId="{6ABAF5B0-A9A5-4B2A-A921-492CCDE71335}" type="presOf" srcId="{397B0624-0E91-4F2C-B957-16845D242E1E}" destId="{F22E87B6-EE6C-4A3F-8D06-865D87521227}" srcOrd="0" destOrd="3" presId="urn:microsoft.com/office/officeart/2009/layout/CircleArrowProcess"/>
    <dgm:cxn modelId="{693B4F1B-6F81-40BA-92F8-B069B77C73A1}" srcId="{072F3724-DAB2-4E34-9106-8F34239157FB}" destId="{4BB21F5A-5922-47A4-BD85-1B39DAB1C973}" srcOrd="1" destOrd="0" parTransId="{EFAF017A-AEBA-4C08-BC77-DD21A83BBE09}" sibTransId="{9DBF346B-F25E-4EFB-88F5-AD3A62BE428C}"/>
    <dgm:cxn modelId="{71965CC4-283C-4EB9-86E1-28CAFB41D564}" type="presOf" srcId="{90AA1745-88AE-4876-BAB7-00F08A3EC28F}" destId="{E16ECC46-3BE1-4554-85DF-6C256F86D3AA}" srcOrd="0" destOrd="0" presId="urn:microsoft.com/office/officeart/2009/layout/CircleArrowProcess"/>
    <dgm:cxn modelId="{1CC8A6A4-8401-4A21-AB7F-E4B05C08767B}" type="presOf" srcId="{072F3724-DAB2-4E34-9106-8F34239157FB}" destId="{9D1A4F5D-9752-4731-A518-1899F604B12E}" srcOrd="0" destOrd="0" presId="urn:microsoft.com/office/officeart/2009/layout/CircleArrowProcess"/>
    <dgm:cxn modelId="{9609A54D-D4A0-4C93-904E-C7DCA84F940F}" type="presParOf" srcId="{E16ECC46-3BE1-4554-85DF-6C256F86D3AA}" destId="{C53644D8-5E5D-474A-9713-A19E676A5070}" srcOrd="0" destOrd="0" presId="urn:microsoft.com/office/officeart/2009/layout/CircleArrowProcess"/>
    <dgm:cxn modelId="{2DB0E7A6-396D-4CA8-A878-DF124BD45EE0}" type="presParOf" srcId="{C53644D8-5E5D-474A-9713-A19E676A5070}" destId="{D36C4EFE-F090-4DB4-AFB8-54818F748EA1}" srcOrd="0" destOrd="0" presId="urn:microsoft.com/office/officeart/2009/layout/CircleArrowProcess"/>
    <dgm:cxn modelId="{DDBA7568-A1F1-4F11-A815-6BE8CEBBABB3}" type="presParOf" srcId="{E16ECC46-3BE1-4554-85DF-6C256F86D3AA}" destId="{F22E87B6-EE6C-4A3F-8D06-865D87521227}" srcOrd="1" destOrd="0" presId="urn:microsoft.com/office/officeart/2009/layout/CircleArrowProcess"/>
    <dgm:cxn modelId="{9E25AC69-3C6D-458B-8DE1-A1CFECE08DF1}" type="presParOf" srcId="{E16ECC46-3BE1-4554-85DF-6C256F86D3AA}" destId="{9D1A4F5D-9752-4731-A518-1899F604B12E}" srcOrd="2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853E5D-1AD1-4246-8D9C-28AA4524DB3E}" type="doc">
      <dgm:prSet loTypeId="urn:microsoft.com/office/officeart/2008/layout/AlternatingHexagons" loCatId="list" qsTypeId="urn:microsoft.com/office/officeart/2005/8/quickstyle/simple1#1" qsCatId="simple" csTypeId="urn:microsoft.com/office/officeart/2005/8/colors/accent1_2#2" csCatId="accent1" phldr="1"/>
      <dgm:spPr/>
      <dgm:t>
        <a:bodyPr/>
        <a:lstStyle/>
        <a:p>
          <a:endParaRPr lang="pt-PT"/>
        </a:p>
      </dgm:t>
    </dgm:pt>
    <dgm:pt modelId="{627DA619-1C92-4B96-81AC-E6391D777E8F}">
      <dgm:prSet phldrT="[Texto]" custT="1"/>
      <dgm:spPr/>
      <dgm:t>
        <a:bodyPr/>
        <a:lstStyle/>
        <a:p>
          <a:r>
            <a:rPr lang="pt-PT" sz="1600" dirty="0" smtClean="0">
              <a:solidFill>
                <a:schemeClr val="tx2"/>
              </a:solidFill>
            </a:rPr>
            <a:t>Economia</a:t>
          </a:r>
          <a:endParaRPr lang="pt-PT" sz="1600" dirty="0">
            <a:solidFill>
              <a:schemeClr val="tx2"/>
            </a:solidFill>
          </a:endParaRPr>
        </a:p>
      </dgm:t>
    </dgm:pt>
    <dgm:pt modelId="{DD634ECE-7F67-44FE-A879-E167FF32211E}" type="parTrans" cxnId="{B5FF4116-8CD8-418C-AEBB-43F440E1597C}">
      <dgm:prSet/>
      <dgm:spPr/>
      <dgm:t>
        <a:bodyPr/>
        <a:lstStyle/>
        <a:p>
          <a:endParaRPr lang="pt-PT"/>
        </a:p>
      </dgm:t>
    </dgm:pt>
    <dgm:pt modelId="{748ADC19-3DC0-4E39-A1C0-62E692063BC8}" type="sibTrans" cxnId="{B5FF4116-8CD8-418C-AEBB-43F440E1597C}">
      <dgm:prSet custT="1"/>
      <dgm:spPr/>
      <dgm:t>
        <a:bodyPr/>
        <a:lstStyle/>
        <a:p>
          <a:r>
            <a:rPr lang="pt-PT" sz="1400" dirty="0" smtClean="0">
              <a:solidFill>
                <a:schemeClr val="tx2"/>
              </a:solidFill>
            </a:rPr>
            <a:t>Relações Internacionais</a:t>
          </a:r>
          <a:endParaRPr lang="pt-PT" sz="1400" dirty="0">
            <a:solidFill>
              <a:schemeClr val="tx2"/>
            </a:solidFill>
          </a:endParaRPr>
        </a:p>
      </dgm:t>
    </dgm:pt>
    <dgm:pt modelId="{C0253D0E-CFFC-44CE-87D1-B7E74E3C248F}">
      <dgm:prSet phldrT="[Texto]" custT="1"/>
      <dgm:spPr/>
      <dgm:t>
        <a:bodyPr/>
        <a:lstStyle/>
        <a:p>
          <a:r>
            <a:rPr lang="pt-PT" sz="1400" dirty="0" smtClean="0">
              <a:solidFill>
                <a:schemeClr val="tx2"/>
              </a:solidFill>
            </a:rPr>
            <a:t>Marketing e Publicidade</a:t>
          </a:r>
          <a:endParaRPr lang="pt-PT" sz="1400" dirty="0">
            <a:solidFill>
              <a:schemeClr val="tx2"/>
            </a:solidFill>
          </a:endParaRPr>
        </a:p>
      </dgm:t>
    </dgm:pt>
    <dgm:pt modelId="{33ED4B0B-7EC5-4F94-90FD-D592E1079C62}" type="parTrans" cxnId="{EA2C80A7-55D4-48C4-8323-9370082FE709}">
      <dgm:prSet/>
      <dgm:spPr/>
      <dgm:t>
        <a:bodyPr/>
        <a:lstStyle/>
        <a:p>
          <a:endParaRPr lang="pt-PT"/>
        </a:p>
      </dgm:t>
    </dgm:pt>
    <dgm:pt modelId="{59477979-B8B5-4E2D-9829-BC0E6FA891F9}" type="sibTrans" cxnId="{EA2C80A7-55D4-48C4-8323-9370082FE709}">
      <dgm:prSet/>
      <dgm:spPr/>
      <dgm:t>
        <a:bodyPr/>
        <a:lstStyle/>
        <a:p>
          <a:r>
            <a:rPr lang="pt-PT" dirty="0" smtClean="0">
              <a:solidFill>
                <a:schemeClr val="tx2"/>
              </a:solidFill>
            </a:rPr>
            <a:t>Contabilidade</a:t>
          </a:r>
          <a:endParaRPr lang="pt-PT" dirty="0">
            <a:solidFill>
              <a:schemeClr val="tx2"/>
            </a:solidFill>
          </a:endParaRPr>
        </a:p>
      </dgm:t>
    </dgm:pt>
    <dgm:pt modelId="{EA1D3F51-2F3B-483D-9D9F-26A14CDBFF2A}">
      <dgm:prSet phldrT="[Texto]"/>
      <dgm:spPr/>
      <dgm:t>
        <a:bodyPr/>
        <a:lstStyle/>
        <a:p>
          <a:r>
            <a:rPr lang="pt-PT" dirty="0" smtClean="0"/>
            <a:t>Ensino Superior</a:t>
          </a:r>
          <a:endParaRPr lang="pt-PT" dirty="0"/>
        </a:p>
      </dgm:t>
    </dgm:pt>
    <dgm:pt modelId="{E33D8031-39FB-44DB-ABA0-0CF55073BEDD}" type="parTrans" cxnId="{34F0DEF3-1EB4-44D0-B120-3E7D43B7D2D6}">
      <dgm:prSet/>
      <dgm:spPr/>
      <dgm:t>
        <a:bodyPr/>
        <a:lstStyle/>
        <a:p>
          <a:endParaRPr lang="pt-PT"/>
        </a:p>
      </dgm:t>
    </dgm:pt>
    <dgm:pt modelId="{A751ED7E-4572-4DBA-BA18-92D045F7E601}" type="sibTrans" cxnId="{34F0DEF3-1EB4-44D0-B120-3E7D43B7D2D6}">
      <dgm:prSet/>
      <dgm:spPr/>
      <dgm:t>
        <a:bodyPr/>
        <a:lstStyle/>
        <a:p>
          <a:endParaRPr lang="pt-PT"/>
        </a:p>
      </dgm:t>
    </dgm:pt>
    <dgm:pt modelId="{0E865D9B-F7B2-4ECA-8EA1-066784207ACD}">
      <dgm:prSet phldrT="[Texto]" custT="1"/>
      <dgm:spPr/>
      <dgm:t>
        <a:bodyPr/>
        <a:lstStyle/>
        <a:p>
          <a:r>
            <a:rPr lang="pt-PT" sz="1600" dirty="0" smtClean="0">
              <a:solidFill>
                <a:schemeClr val="tx2"/>
              </a:solidFill>
            </a:rPr>
            <a:t>Gestão</a:t>
          </a:r>
          <a:endParaRPr lang="pt-PT" sz="1600" dirty="0">
            <a:solidFill>
              <a:schemeClr val="tx2"/>
            </a:solidFill>
          </a:endParaRPr>
        </a:p>
      </dgm:t>
    </dgm:pt>
    <dgm:pt modelId="{A8178C46-2512-43B7-9E6C-AFD13925B5DD}" type="parTrans" cxnId="{1DF1BB89-216A-41B4-8133-72DF92849361}">
      <dgm:prSet/>
      <dgm:spPr/>
      <dgm:t>
        <a:bodyPr/>
        <a:lstStyle/>
        <a:p>
          <a:endParaRPr lang="pt-PT"/>
        </a:p>
      </dgm:t>
    </dgm:pt>
    <dgm:pt modelId="{0E087FCB-A736-4AB2-9377-EB6E76F80A8C}" type="sibTrans" cxnId="{1DF1BB89-216A-41B4-8133-72DF92849361}">
      <dgm:prSet custT="1"/>
      <dgm:spPr/>
      <dgm:t>
        <a:bodyPr/>
        <a:lstStyle/>
        <a:p>
          <a:r>
            <a:rPr lang="pt-PT" sz="1600" dirty="0" smtClean="0">
              <a:solidFill>
                <a:schemeClr val="tx2"/>
              </a:solidFill>
            </a:rPr>
            <a:t>Finanças</a:t>
          </a:r>
          <a:endParaRPr lang="pt-PT" sz="1600" dirty="0">
            <a:solidFill>
              <a:schemeClr val="tx2"/>
            </a:solidFill>
          </a:endParaRPr>
        </a:p>
      </dgm:t>
    </dgm:pt>
    <dgm:pt modelId="{FD6FCDF4-A9CC-4444-A53D-86731E06F9A5}" type="pres">
      <dgm:prSet presAssocID="{8F853E5D-1AD1-4246-8D9C-28AA4524DB3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PT"/>
        </a:p>
      </dgm:t>
    </dgm:pt>
    <dgm:pt modelId="{B6A50ADF-2D09-48C2-AB90-3742BF51C56B}" type="pres">
      <dgm:prSet presAssocID="{627DA619-1C92-4B96-81AC-E6391D777E8F}" presName="composite" presStyleCnt="0"/>
      <dgm:spPr/>
    </dgm:pt>
    <dgm:pt modelId="{432A6EA2-E7D4-4210-A72C-43AB26270D21}" type="pres">
      <dgm:prSet presAssocID="{627DA619-1C92-4B96-81AC-E6391D777E8F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34372AE-4CB1-4265-A234-928011AB6C4B}" type="pres">
      <dgm:prSet presAssocID="{627DA619-1C92-4B96-81AC-E6391D777E8F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EAC48DE-ED41-48EB-AFEE-2B3050A924AC}" type="pres">
      <dgm:prSet presAssocID="{627DA619-1C92-4B96-81AC-E6391D777E8F}" presName="BalanceSpacing" presStyleCnt="0"/>
      <dgm:spPr/>
    </dgm:pt>
    <dgm:pt modelId="{B4AE3A40-C161-41CF-A109-DF35C4AD2546}" type="pres">
      <dgm:prSet presAssocID="{627DA619-1C92-4B96-81AC-E6391D777E8F}" presName="BalanceSpacing1" presStyleCnt="0"/>
      <dgm:spPr/>
    </dgm:pt>
    <dgm:pt modelId="{9E17D9DF-6568-4B32-9518-7DF112164ABD}" type="pres">
      <dgm:prSet presAssocID="{748ADC19-3DC0-4E39-A1C0-62E692063BC8}" presName="Accent1Text" presStyleLbl="node1" presStyleIdx="1" presStyleCnt="6"/>
      <dgm:spPr/>
      <dgm:t>
        <a:bodyPr/>
        <a:lstStyle/>
        <a:p>
          <a:endParaRPr lang="pt-PT"/>
        </a:p>
      </dgm:t>
    </dgm:pt>
    <dgm:pt modelId="{8B23147A-5201-41B4-96FD-384BD5DB3824}" type="pres">
      <dgm:prSet presAssocID="{748ADC19-3DC0-4E39-A1C0-62E692063BC8}" presName="spaceBetweenRectangles" presStyleCnt="0"/>
      <dgm:spPr/>
    </dgm:pt>
    <dgm:pt modelId="{98B18504-1543-44EB-9ED8-0F702D38E25D}" type="pres">
      <dgm:prSet presAssocID="{C0253D0E-CFFC-44CE-87D1-B7E74E3C248F}" presName="composite" presStyleCnt="0"/>
      <dgm:spPr/>
    </dgm:pt>
    <dgm:pt modelId="{622C6F6B-A416-43E9-80B5-90694BB5193A}" type="pres">
      <dgm:prSet presAssocID="{C0253D0E-CFFC-44CE-87D1-B7E74E3C248F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971657A-3E22-48CE-8ED7-B53668C3858C}" type="pres">
      <dgm:prSet presAssocID="{C0253D0E-CFFC-44CE-87D1-B7E74E3C248F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51DEA89-1091-48B8-9E86-58E22A6EAD81}" type="pres">
      <dgm:prSet presAssocID="{C0253D0E-CFFC-44CE-87D1-B7E74E3C248F}" presName="BalanceSpacing" presStyleCnt="0"/>
      <dgm:spPr/>
    </dgm:pt>
    <dgm:pt modelId="{2207FFE8-1275-45C8-8795-2B1E54029986}" type="pres">
      <dgm:prSet presAssocID="{C0253D0E-CFFC-44CE-87D1-B7E74E3C248F}" presName="BalanceSpacing1" presStyleCnt="0"/>
      <dgm:spPr/>
    </dgm:pt>
    <dgm:pt modelId="{F0F711D3-6FCE-4C10-AFD9-38B98F0BF3BA}" type="pres">
      <dgm:prSet presAssocID="{59477979-B8B5-4E2D-9829-BC0E6FA891F9}" presName="Accent1Text" presStyleLbl="node1" presStyleIdx="3" presStyleCnt="6"/>
      <dgm:spPr/>
      <dgm:t>
        <a:bodyPr/>
        <a:lstStyle/>
        <a:p>
          <a:endParaRPr lang="pt-PT"/>
        </a:p>
      </dgm:t>
    </dgm:pt>
    <dgm:pt modelId="{2E69E157-7B41-465A-ACCB-2DA947190291}" type="pres">
      <dgm:prSet presAssocID="{59477979-B8B5-4E2D-9829-BC0E6FA891F9}" presName="spaceBetweenRectangles" presStyleCnt="0"/>
      <dgm:spPr/>
    </dgm:pt>
    <dgm:pt modelId="{D52D68B8-9E33-4670-8A0F-DA8DF0799E91}" type="pres">
      <dgm:prSet presAssocID="{0E865D9B-F7B2-4ECA-8EA1-066784207ACD}" presName="composite" presStyleCnt="0"/>
      <dgm:spPr/>
    </dgm:pt>
    <dgm:pt modelId="{7D838CB5-7BF7-47D5-B3D7-C36D7AC45A55}" type="pres">
      <dgm:prSet presAssocID="{0E865D9B-F7B2-4ECA-8EA1-066784207ACD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B2606D7-0314-4493-AF2C-EC88B6B32BD1}" type="pres">
      <dgm:prSet presAssocID="{0E865D9B-F7B2-4ECA-8EA1-066784207ACD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81C3E32-B36F-4468-B1A8-856D1EDCF280}" type="pres">
      <dgm:prSet presAssocID="{0E865D9B-F7B2-4ECA-8EA1-066784207ACD}" presName="BalanceSpacing" presStyleCnt="0"/>
      <dgm:spPr/>
    </dgm:pt>
    <dgm:pt modelId="{474DCFF7-A4DB-4D7E-A5EE-EA256AD07894}" type="pres">
      <dgm:prSet presAssocID="{0E865D9B-F7B2-4ECA-8EA1-066784207ACD}" presName="BalanceSpacing1" presStyleCnt="0"/>
      <dgm:spPr/>
    </dgm:pt>
    <dgm:pt modelId="{7E2BF9FE-8A7A-4917-BF8E-1636CCEF662F}" type="pres">
      <dgm:prSet presAssocID="{0E087FCB-A736-4AB2-9377-EB6E76F80A8C}" presName="Accent1Text" presStyleLbl="node1" presStyleIdx="5" presStyleCnt="6"/>
      <dgm:spPr/>
      <dgm:t>
        <a:bodyPr/>
        <a:lstStyle/>
        <a:p>
          <a:endParaRPr lang="pt-PT"/>
        </a:p>
      </dgm:t>
    </dgm:pt>
  </dgm:ptLst>
  <dgm:cxnLst>
    <dgm:cxn modelId="{A4B1EC9A-8458-496D-A8F5-22DF4A22CB6E}" type="presOf" srcId="{748ADC19-3DC0-4E39-A1C0-62E692063BC8}" destId="{9E17D9DF-6568-4B32-9518-7DF112164ABD}" srcOrd="0" destOrd="0" presId="urn:microsoft.com/office/officeart/2008/layout/AlternatingHexagons"/>
    <dgm:cxn modelId="{1DF1BB89-216A-41B4-8133-72DF92849361}" srcId="{8F853E5D-1AD1-4246-8D9C-28AA4524DB3E}" destId="{0E865D9B-F7B2-4ECA-8EA1-066784207ACD}" srcOrd="2" destOrd="0" parTransId="{A8178C46-2512-43B7-9E6C-AFD13925B5DD}" sibTransId="{0E087FCB-A736-4AB2-9377-EB6E76F80A8C}"/>
    <dgm:cxn modelId="{E7AEC2D7-C34C-4AD0-AD66-6F93C1AE3F90}" type="presOf" srcId="{C0253D0E-CFFC-44CE-87D1-B7E74E3C248F}" destId="{622C6F6B-A416-43E9-80B5-90694BB5193A}" srcOrd="0" destOrd="0" presId="urn:microsoft.com/office/officeart/2008/layout/AlternatingHexagons"/>
    <dgm:cxn modelId="{01845395-883A-4E14-AC45-DF68285AF838}" type="presOf" srcId="{EA1D3F51-2F3B-483D-9D9F-26A14CDBFF2A}" destId="{5971657A-3E22-48CE-8ED7-B53668C3858C}" srcOrd="0" destOrd="0" presId="urn:microsoft.com/office/officeart/2008/layout/AlternatingHexagons"/>
    <dgm:cxn modelId="{F7ACB6A3-D683-4700-93A1-96F13075F2C1}" type="presOf" srcId="{0E865D9B-F7B2-4ECA-8EA1-066784207ACD}" destId="{7D838CB5-7BF7-47D5-B3D7-C36D7AC45A55}" srcOrd="0" destOrd="0" presId="urn:microsoft.com/office/officeart/2008/layout/AlternatingHexagons"/>
    <dgm:cxn modelId="{7F4004EB-9032-4653-9FEF-87B9F671800C}" type="presOf" srcId="{8F853E5D-1AD1-4246-8D9C-28AA4524DB3E}" destId="{FD6FCDF4-A9CC-4444-A53D-86731E06F9A5}" srcOrd="0" destOrd="0" presId="urn:microsoft.com/office/officeart/2008/layout/AlternatingHexagons"/>
    <dgm:cxn modelId="{DCBF9F7A-1058-4EF3-8A96-830C0F79D017}" type="presOf" srcId="{59477979-B8B5-4E2D-9829-BC0E6FA891F9}" destId="{F0F711D3-6FCE-4C10-AFD9-38B98F0BF3BA}" srcOrd="0" destOrd="0" presId="urn:microsoft.com/office/officeart/2008/layout/AlternatingHexagons"/>
    <dgm:cxn modelId="{C92942AC-FBE4-4F37-A1B6-2A40BA12E612}" type="presOf" srcId="{627DA619-1C92-4B96-81AC-E6391D777E8F}" destId="{432A6EA2-E7D4-4210-A72C-43AB26270D21}" srcOrd="0" destOrd="0" presId="urn:microsoft.com/office/officeart/2008/layout/AlternatingHexagons"/>
    <dgm:cxn modelId="{34F0DEF3-1EB4-44D0-B120-3E7D43B7D2D6}" srcId="{C0253D0E-CFFC-44CE-87D1-B7E74E3C248F}" destId="{EA1D3F51-2F3B-483D-9D9F-26A14CDBFF2A}" srcOrd="0" destOrd="0" parTransId="{E33D8031-39FB-44DB-ABA0-0CF55073BEDD}" sibTransId="{A751ED7E-4572-4DBA-BA18-92D045F7E601}"/>
    <dgm:cxn modelId="{62DEC83B-6AFE-4249-B4D7-27E350179E23}" type="presOf" srcId="{0E087FCB-A736-4AB2-9377-EB6E76F80A8C}" destId="{7E2BF9FE-8A7A-4917-BF8E-1636CCEF662F}" srcOrd="0" destOrd="0" presId="urn:microsoft.com/office/officeart/2008/layout/AlternatingHexagons"/>
    <dgm:cxn modelId="{EA2C80A7-55D4-48C4-8323-9370082FE709}" srcId="{8F853E5D-1AD1-4246-8D9C-28AA4524DB3E}" destId="{C0253D0E-CFFC-44CE-87D1-B7E74E3C248F}" srcOrd="1" destOrd="0" parTransId="{33ED4B0B-7EC5-4F94-90FD-D592E1079C62}" sibTransId="{59477979-B8B5-4E2D-9829-BC0E6FA891F9}"/>
    <dgm:cxn modelId="{B5FF4116-8CD8-418C-AEBB-43F440E1597C}" srcId="{8F853E5D-1AD1-4246-8D9C-28AA4524DB3E}" destId="{627DA619-1C92-4B96-81AC-E6391D777E8F}" srcOrd="0" destOrd="0" parTransId="{DD634ECE-7F67-44FE-A879-E167FF32211E}" sibTransId="{748ADC19-3DC0-4E39-A1C0-62E692063BC8}"/>
    <dgm:cxn modelId="{A2229260-B6C5-4A74-B4E3-35C043F3C9E6}" type="presParOf" srcId="{FD6FCDF4-A9CC-4444-A53D-86731E06F9A5}" destId="{B6A50ADF-2D09-48C2-AB90-3742BF51C56B}" srcOrd="0" destOrd="0" presId="urn:microsoft.com/office/officeart/2008/layout/AlternatingHexagons"/>
    <dgm:cxn modelId="{D6FD78CC-141A-4D25-AE00-7838C6B615A8}" type="presParOf" srcId="{B6A50ADF-2D09-48C2-AB90-3742BF51C56B}" destId="{432A6EA2-E7D4-4210-A72C-43AB26270D21}" srcOrd="0" destOrd="0" presId="urn:microsoft.com/office/officeart/2008/layout/AlternatingHexagons"/>
    <dgm:cxn modelId="{018E144A-24F6-4B8D-B934-8505ED66CEF3}" type="presParOf" srcId="{B6A50ADF-2D09-48C2-AB90-3742BF51C56B}" destId="{334372AE-4CB1-4265-A234-928011AB6C4B}" srcOrd="1" destOrd="0" presId="urn:microsoft.com/office/officeart/2008/layout/AlternatingHexagons"/>
    <dgm:cxn modelId="{EB525F65-B22A-401C-B4F8-942FD21E4DA1}" type="presParOf" srcId="{B6A50ADF-2D09-48C2-AB90-3742BF51C56B}" destId="{7EAC48DE-ED41-48EB-AFEE-2B3050A924AC}" srcOrd="2" destOrd="0" presId="urn:microsoft.com/office/officeart/2008/layout/AlternatingHexagons"/>
    <dgm:cxn modelId="{01F47359-50D2-47B4-8602-BD65C5D06813}" type="presParOf" srcId="{B6A50ADF-2D09-48C2-AB90-3742BF51C56B}" destId="{B4AE3A40-C161-41CF-A109-DF35C4AD2546}" srcOrd="3" destOrd="0" presId="urn:microsoft.com/office/officeart/2008/layout/AlternatingHexagons"/>
    <dgm:cxn modelId="{50F6E258-A18C-4758-BA28-B1B90559F166}" type="presParOf" srcId="{B6A50ADF-2D09-48C2-AB90-3742BF51C56B}" destId="{9E17D9DF-6568-4B32-9518-7DF112164ABD}" srcOrd="4" destOrd="0" presId="urn:microsoft.com/office/officeart/2008/layout/AlternatingHexagons"/>
    <dgm:cxn modelId="{F5B9FB0A-B3F4-4FB8-B32F-0D03A021E7CF}" type="presParOf" srcId="{FD6FCDF4-A9CC-4444-A53D-86731E06F9A5}" destId="{8B23147A-5201-41B4-96FD-384BD5DB3824}" srcOrd="1" destOrd="0" presId="urn:microsoft.com/office/officeart/2008/layout/AlternatingHexagons"/>
    <dgm:cxn modelId="{D7E859F1-1702-4206-9F6B-83E3AA1A2325}" type="presParOf" srcId="{FD6FCDF4-A9CC-4444-A53D-86731E06F9A5}" destId="{98B18504-1543-44EB-9ED8-0F702D38E25D}" srcOrd="2" destOrd="0" presId="urn:microsoft.com/office/officeart/2008/layout/AlternatingHexagons"/>
    <dgm:cxn modelId="{C7D084AC-1357-4C03-B3AF-1BD3538585B9}" type="presParOf" srcId="{98B18504-1543-44EB-9ED8-0F702D38E25D}" destId="{622C6F6B-A416-43E9-80B5-90694BB5193A}" srcOrd="0" destOrd="0" presId="urn:microsoft.com/office/officeart/2008/layout/AlternatingHexagons"/>
    <dgm:cxn modelId="{62ACD5AC-9885-46CA-8A17-0EBE435305DF}" type="presParOf" srcId="{98B18504-1543-44EB-9ED8-0F702D38E25D}" destId="{5971657A-3E22-48CE-8ED7-B53668C3858C}" srcOrd="1" destOrd="0" presId="urn:microsoft.com/office/officeart/2008/layout/AlternatingHexagons"/>
    <dgm:cxn modelId="{2D8624D1-C397-42ED-B823-2943EC9A6242}" type="presParOf" srcId="{98B18504-1543-44EB-9ED8-0F702D38E25D}" destId="{E51DEA89-1091-48B8-9E86-58E22A6EAD81}" srcOrd="2" destOrd="0" presId="urn:microsoft.com/office/officeart/2008/layout/AlternatingHexagons"/>
    <dgm:cxn modelId="{D07BD287-0D34-4D97-97DF-905116782F91}" type="presParOf" srcId="{98B18504-1543-44EB-9ED8-0F702D38E25D}" destId="{2207FFE8-1275-45C8-8795-2B1E54029986}" srcOrd="3" destOrd="0" presId="urn:microsoft.com/office/officeart/2008/layout/AlternatingHexagons"/>
    <dgm:cxn modelId="{1EE6CEF4-624C-4F44-A1B2-8AF36911FE88}" type="presParOf" srcId="{98B18504-1543-44EB-9ED8-0F702D38E25D}" destId="{F0F711D3-6FCE-4C10-AFD9-38B98F0BF3BA}" srcOrd="4" destOrd="0" presId="urn:microsoft.com/office/officeart/2008/layout/AlternatingHexagons"/>
    <dgm:cxn modelId="{2480202A-A74A-49DB-87BA-E04B0AD00F5D}" type="presParOf" srcId="{FD6FCDF4-A9CC-4444-A53D-86731E06F9A5}" destId="{2E69E157-7B41-465A-ACCB-2DA947190291}" srcOrd="3" destOrd="0" presId="urn:microsoft.com/office/officeart/2008/layout/AlternatingHexagons"/>
    <dgm:cxn modelId="{0387F99B-44F4-4FC4-A33C-D0B328261D9E}" type="presParOf" srcId="{FD6FCDF4-A9CC-4444-A53D-86731E06F9A5}" destId="{D52D68B8-9E33-4670-8A0F-DA8DF0799E91}" srcOrd="4" destOrd="0" presId="urn:microsoft.com/office/officeart/2008/layout/AlternatingHexagons"/>
    <dgm:cxn modelId="{94C73E1F-7704-45D9-BF0C-D9A7BA9F2364}" type="presParOf" srcId="{D52D68B8-9E33-4670-8A0F-DA8DF0799E91}" destId="{7D838CB5-7BF7-47D5-B3D7-C36D7AC45A55}" srcOrd="0" destOrd="0" presId="urn:microsoft.com/office/officeart/2008/layout/AlternatingHexagons"/>
    <dgm:cxn modelId="{70CFED4F-5F39-4183-8B90-F6989F9A2C44}" type="presParOf" srcId="{D52D68B8-9E33-4670-8A0F-DA8DF0799E91}" destId="{EB2606D7-0314-4493-AF2C-EC88B6B32BD1}" srcOrd="1" destOrd="0" presId="urn:microsoft.com/office/officeart/2008/layout/AlternatingHexagons"/>
    <dgm:cxn modelId="{F7E8D6F5-78E9-4A9F-B2DB-EB5980C8A884}" type="presParOf" srcId="{D52D68B8-9E33-4670-8A0F-DA8DF0799E91}" destId="{C81C3E32-B36F-4468-B1A8-856D1EDCF280}" srcOrd="2" destOrd="0" presId="urn:microsoft.com/office/officeart/2008/layout/AlternatingHexagons"/>
    <dgm:cxn modelId="{303F43C7-2D8E-43AE-BBAD-6580FB024F9B}" type="presParOf" srcId="{D52D68B8-9E33-4670-8A0F-DA8DF0799E91}" destId="{474DCFF7-A4DB-4D7E-A5EE-EA256AD07894}" srcOrd="3" destOrd="0" presId="urn:microsoft.com/office/officeart/2008/layout/AlternatingHexagons"/>
    <dgm:cxn modelId="{426DF089-2456-4855-B9FC-9A1DA6CECCA1}" type="presParOf" srcId="{D52D68B8-9E33-4670-8A0F-DA8DF0799E91}" destId="{7E2BF9FE-8A7A-4917-BF8E-1636CCEF662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365D49-8016-4BF9-AB13-0139916126C6}" type="doc">
      <dgm:prSet loTypeId="urn:microsoft.com/office/officeart/2005/8/layout/cycle6" loCatId="cycle" qsTypeId="urn:microsoft.com/office/officeart/2005/8/quickstyle/simple1#2" qsCatId="simple" csTypeId="urn:microsoft.com/office/officeart/2005/8/colors/accent1_2#3" csCatId="accent1" phldr="1"/>
      <dgm:spPr/>
      <dgm:t>
        <a:bodyPr/>
        <a:lstStyle/>
        <a:p>
          <a:endParaRPr lang="pt-PT"/>
        </a:p>
      </dgm:t>
    </dgm:pt>
    <dgm:pt modelId="{0B84A1EE-ED73-4AC0-99CA-8B9B4B4B16D4}">
      <dgm:prSet phldrT="[Texto]"/>
      <dgm:spPr/>
      <dgm:t>
        <a:bodyPr/>
        <a:lstStyle/>
        <a:p>
          <a:r>
            <a:rPr lang="pt-PT" dirty="0" smtClean="0">
              <a:solidFill>
                <a:schemeClr val="tx2"/>
              </a:solidFill>
            </a:rPr>
            <a:t>Direito</a:t>
          </a:r>
          <a:endParaRPr lang="pt-PT" dirty="0">
            <a:solidFill>
              <a:schemeClr val="tx2"/>
            </a:solidFill>
          </a:endParaRPr>
        </a:p>
      </dgm:t>
    </dgm:pt>
    <dgm:pt modelId="{F30ED70B-5331-48A1-B1BF-991F3E4472DF}" type="parTrans" cxnId="{9DFAD2D6-7612-47B9-8B36-5C6938A65167}">
      <dgm:prSet/>
      <dgm:spPr/>
      <dgm:t>
        <a:bodyPr/>
        <a:lstStyle/>
        <a:p>
          <a:endParaRPr lang="pt-PT"/>
        </a:p>
      </dgm:t>
    </dgm:pt>
    <dgm:pt modelId="{79677D0B-04DC-4DD9-A5B9-7740216B2ED0}" type="sibTrans" cxnId="{9DFAD2D6-7612-47B9-8B36-5C6938A65167}">
      <dgm:prSet/>
      <dgm:spPr/>
      <dgm:t>
        <a:bodyPr/>
        <a:lstStyle/>
        <a:p>
          <a:endParaRPr lang="pt-PT"/>
        </a:p>
      </dgm:t>
    </dgm:pt>
    <dgm:pt modelId="{E541475D-169C-46E3-B7DC-183C142D35F6}">
      <dgm:prSet phldrT="[Texto]"/>
      <dgm:spPr/>
      <dgm:t>
        <a:bodyPr/>
        <a:lstStyle/>
        <a:p>
          <a:r>
            <a:rPr lang="pt-PT" dirty="0" smtClean="0">
              <a:solidFill>
                <a:schemeClr val="tx2"/>
              </a:solidFill>
            </a:rPr>
            <a:t>Comunicação Social</a:t>
          </a:r>
          <a:endParaRPr lang="pt-PT" dirty="0">
            <a:solidFill>
              <a:schemeClr val="tx2"/>
            </a:solidFill>
          </a:endParaRPr>
        </a:p>
      </dgm:t>
    </dgm:pt>
    <dgm:pt modelId="{F567D296-B4E8-43E8-9FA4-5CE103D5FB59}" type="parTrans" cxnId="{F4CA0AA5-2F6B-4C84-9958-8C4F9CC1EDD0}">
      <dgm:prSet/>
      <dgm:spPr/>
      <dgm:t>
        <a:bodyPr/>
        <a:lstStyle/>
        <a:p>
          <a:endParaRPr lang="pt-PT"/>
        </a:p>
      </dgm:t>
    </dgm:pt>
    <dgm:pt modelId="{369D5CA6-BEA1-408B-8EDD-AD11B74AD6FA}" type="sibTrans" cxnId="{F4CA0AA5-2F6B-4C84-9958-8C4F9CC1EDD0}">
      <dgm:prSet/>
      <dgm:spPr/>
      <dgm:t>
        <a:bodyPr/>
        <a:lstStyle/>
        <a:p>
          <a:endParaRPr lang="pt-PT"/>
        </a:p>
      </dgm:t>
    </dgm:pt>
    <dgm:pt modelId="{AD0DF1BD-5B79-40EE-89F8-A6BAF1E0F286}">
      <dgm:prSet phldrT="[Texto]"/>
      <dgm:spPr/>
      <dgm:t>
        <a:bodyPr/>
        <a:lstStyle/>
        <a:p>
          <a:r>
            <a:rPr lang="pt-PT" dirty="0" smtClean="0">
              <a:solidFill>
                <a:schemeClr val="tx2"/>
              </a:solidFill>
            </a:rPr>
            <a:t>Estudos Europeus</a:t>
          </a:r>
          <a:endParaRPr lang="pt-PT" dirty="0">
            <a:solidFill>
              <a:schemeClr val="tx2"/>
            </a:solidFill>
          </a:endParaRPr>
        </a:p>
      </dgm:t>
    </dgm:pt>
    <dgm:pt modelId="{9B84EC68-0D83-4CF7-ACC4-E52FBD95EB2D}" type="parTrans" cxnId="{5D850FFE-7C33-4196-A03C-B2E6E69DD83E}">
      <dgm:prSet/>
      <dgm:spPr/>
      <dgm:t>
        <a:bodyPr/>
        <a:lstStyle/>
        <a:p>
          <a:endParaRPr lang="pt-PT"/>
        </a:p>
      </dgm:t>
    </dgm:pt>
    <dgm:pt modelId="{ED05142B-A182-4D36-AB03-3FE5C779F135}" type="sibTrans" cxnId="{5D850FFE-7C33-4196-A03C-B2E6E69DD83E}">
      <dgm:prSet/>
      <dgm:spPr/>
      <dgm:t>
        <a:bodyPr/>
        <a:lstStyle/>
        <a:p>
          <a:endParaRPr lang="pt-PT"/>
        </a:p>
      </dgm:t>
    </dgm:pt>
    <dgm:pt modelId="{9DF1AB45-A4FE-4E66-A457-9142B689F9FC}">
      <dgm:prSet phldrT="[Texto]"/>
      <dgm:spPr/>
      <dgm:t>
        <a:bodyPr/>
        <a:lstStyle/>
        <a:p>
          <a:r>
            <a:rPr lang="pt-PT" dirty="0" smtClean="0">
              <a:solidFill>
                <a:schemeClr val="tx2"/>
              </a:solidFill>
            </a:rPr>
            <a:t>Sociologia</a:t>
          </a:r>
          <a:endParaRPr lang="pt-PT" dirty="0">
            <a:solidFill>
              <a:schemeClr val="tx2"/>
            </a:solidFill>
          </a:endParaRPr>
        </a:p>
      </dgm:t>
    </dgm:pt>
    <dgm:pt modelId="{015CCF45-7E03-4DCB-AB84-0A5CF866EB8C}" type="parTrans" cxnId="{B83619FB-0518-4052-B2A7-2F56A00F33AD}">
      <dgm:prSet/>
      <dgm:spPr/>
      <dgm:t>
        <a:bodyPr/>
        <a:lstStyle/>
        <a:p>
          <a:endParaRPr lang="pt-PT"/>
        </a:p>
      </dgm:t>
    </dgm:pt>
    <dgm:pt modelId="{1936BFAF-CD7E-4571-B319-33EAB30BB734}" type="sibTrans" cxnId="{B83619FB-0518-4052-B2A7-2F56A00F33AD}">
      <dgm:prSet/>
      <dgm:spPr/>
      <dgm:t>
        <a:bodyPr/>
        <a:lstStyle/>
        <a:p>
          <a:endParaRPr lang="pt-PT"/>
        </a:p>
      </dgm:t>
    </dgm:pt>
    <dgm:pt modelId="{C1C8D733-2870-4931-8C4A-79E6F2272A63}">
      <dgm:prSet phldrT="[Texto]"/>
      <dgm:spPr/>
      <dgm:t>
        <a:bodyPr/>
        <a:lstStyle/>
        <a:p>
          <a:r>
            <a:rPr lang="pt-PT" dirty="0" smtClean="0">
              <a:solidFill>
                <a:schemeClr val="tx2"/>
              </a:solidFill>
            </a:rPr>
            <a:t>Serviço Social</a:t>
          </a:r>
          <a:endParaRPr lang="pt-PT" dirty="0">
            <a:solidFill>
              <a:schemeClr val="tx2"/>
            </a:solidFill>
          </a:endParaRPr>
        </a:p>
      </dgm:t>
    </dgm:pt>
    <dgm:pt modelId="{873043B8-2770-48B6-A12F-7E966117DC1E}" type="parTrans" cxnId="{C315C7C8-0ECD-4DFF-96E6-66F1C9278CEB}">
      <dgm:prSet/>
      <dgm:spPr/>
      <dgm:t>
        <a:bodyPr/>
        <a:lstStyle/>
        <a:p>
          <a:endParaRPr lang="pt-PT"/>
        </a:p>
      </dgm:t>
    </dgm:pt>
    <dgm:pt modelId="{B30AD221-5549-4CA1-AAE6-515F450DFD3A}" type="sibTrans" cxnId="{C315C7C8-0ECD-4DFF-96E6-66F1C9278CEB}">
      <dgm:prSet/>
      <dgm:spPr/>
      <dgm:t>
        <a:bodyPr/>
        <a:lstStyle/>
        <a:p>
          <a:endParaRPr lang="pt-PT"/>
        </a:p>
      </dgm:t>
    </dgm:pt>
    <dgm:pt modelId="{B7DBB6F5-A5ED-4091-A116-1DCA5EF64EE6}" type="pres">
      <dgm:prSet presAssocID="{EE365D49-8016-4BF9-AB13-0139916126C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1F94F180-37C6-4382-AAD9-28BE4809E969}" type="pres">
      <dgm:prSet presAssocID="{0B84A1EE-ED73-4AC0-99CA-8B9B4B4B16D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72C4F41-C999-498A-87D5-186E9F70A4E1}" type="pres">
      <dgm:prSet presAssocID="{0B84A1EE-ED73-4AC0-99CA-8B9B4B4B16D4}" presName="spNode" presStyleCnt="0"/>
      <dgm:spPr/>
    </dgm:pt>
    <dgm:pt modelId="{D77A0336-8A91-45E9-8258-1778677D3A41}" type="pres">
      <dgm:prSet presAssocID="{79677D0B-04DC-4DD9-A5B9-7740216B2ED0}" presName="sibTrans" presStyleLbl="sibTrans1D1" presStyleIdx="0" presStyleCnt="5"/>
      <dgm:spPr/>
      <dgm:t>
        <a:bodyPr/>
        <a:lstStyle/>
        <a:p>
          <a:endParaRPr lang="pt-PT"/>
        </a:p>
      </dgm:t>
    </dgm:pt>
    <dgm:pt modelId="{49861ACB-0F42-4549-9CBD-A43D274CC195}" type="pres">
      <dgm:prSet presAssocID="{E541475D-169C-46E3-B7DC-183C142D35F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1003D2B-71CB-4060-8408-A97D867BAD0B}" type="pres">
      <dgm:prSet presAssocID="{E541475D-169C-46E3-B7DC-183C142D35F6}" presName="spNode" presStyleCnt="0"/>
      <dgm:spPr/>
    </dgm:pt>
    <dgm:pt modelId="{7B3FB52E-133C-4B74-809C-BF0EB2CD80E5}" type="pres">
      <dgm:prSet presAssocID="{369D5CA6-BEA1-408B-8EDD-AD11B74AD6FA}" presName="sibTrans" presStyleLbl="sibTrans1D1" presStyleIdx="1" presStyleCnt="5"/>
      <dgm:spPr/>
      <dgm:t>
        <a:bodyPr/>
        <a:lstStyle/>
        <a:p>
          <a:endParaRPr lang="pt-PT"/>
        </a:p>
      </dgm:t>
    </dgm:pt>
    <dgm:pt modelId="{D11D64BD-BF42-4835-9387-749F3AD31636}" type="pres">
      <dgm:prSet presAssocID="{AD0DF1BD-5B79-40EE-89F8-A6BAF1E0F28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2B03DE6-E6C1-42DE-AC13-28ADC21A87D5}" type="pres">
      <dgm:prSet presAssocID="{AD0DF1BD-5B79-40EE-89F8-A6BAF1E0F286}" presName="spNode" presStyleCnt="0"/>
      <dgm:spPr/>
    </dgm:pt>
    <dgm:pt modelId="{00318FA9-64AA-452B-A657-69915E4CE3B2}" type="pres">
      <dgm:prSet presAssocID="{ED05142B-A182-4D36-AB03-3FE5C779F135}" presName="sibTrans" presStyleLbl="sibTrans1D1" presStyleIdx="2" presStyleCnt="5"/>
      <dgm:spPr/>
      <dgm:t>
        <a:bodyPr/>
        <a:lstStyle/>
        <a:p>
          <a:endParaRPr lang="pt-PT"/>
        </a:p>
      </dgm:t>
    </dgm:pt>
    <dgm:pt modelId="{C7723619-C308-40C4-ABE5-6EDE7B6C7CB2}" type="pres">
      <dgm:prSet presAssocID="{9DF1AB45-A4FE-4E66-A457-9142B689F9F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4010229-0628-4B24-AC42-FBC1D19788E1}" type="pres">
      <dgm:prSet presAssocID="{9DF1AB45-A4FE-4E66-A457-9142B689F9FC}" presName="spNode" presStyleCnt="0"/>
      <dgm:spPr/>
    </dgm:pt>
    <dgm:pt modelId="{5F724A0A-48BF-47D3-80A8-8F484D5749B9}" type="pres">
      <dgm:prSet presAssocID="{1936BFAF-CD7E-4571-B319-33EAB30BB734}" presName="sibTrans" presStyleLbl="sibTrans1D1" presStyleIdx="3" presStyleCnt="5"/>
      <dgm:spPr/>
      <dgm:t>
        <a:bodyPr/>
        <a:lstStyle/>
        <a:p>
          <a:endParaRPr lang="pt-PT"/>
        </a:p>
      </dgm:t>
    </dgm:pt>
    <dgm:pt modelId="{0428BD06-568F-49B9-925F-E592F1A443B5}" type="pres">
      <dgm:prSet presAssocID="{C1C8D733-2870-4931-8C4A-79E6F2272A6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5411C19-758A-431E-B3F3-F242D6EB9ED6}" type="pres">
      <dgm:prSet presAssocID="{C1C8D733-2870-4931-8C4A-79E6F2272A63}" presName="spNode" presStyleCnt="0"/>
      <dgm:spPr/>
    </dgm:pt>
    <dgm:pt modelId="{DCC47630-3A7E-4CFA-B1F2-C3BDD3EAF642}" type="pres">
      <dgm:prSet presAssocID="{B30AD221-5549-4CA1-AAE6-515F450DFD3A}" presName="sibTrans" presStyleLbl="sibTrans1D1" presStyleIdx="4" presStyleCnt="5"/>
      <dgm:spPr/>
      <dgm:t>
        <a:bodyPr/>
        <a:lstStyle/>
        <a:p>
          <a:endParaRPr lang="pt-PT"/>
        </a:p>
      </dgm:t>
    </dgm:pt>
  </dgm:ptLst>
  <dgm:cxnLst>
    <dgm:cxn modelId="{CCD32B5D-C8B9-4F35-9C31-BF3B13554E81}" type="presOf" srcId="{AD0DF1BD-5B79-40EE-89F8-A6BAF1E0F286}" destId="{D11D64BD-BF42-4835-9387-749F3AD31636}" srcOrd="0" destOrd="0" presId="urn:microsoft.com/office/officeart/2005/8/layout/cycle6"/>
    <dgm:cxn modelId="{9B5606B4-1383-4F4D-8775-3316184067F7}" type="presOf" srcId="{9DF1AB45-A4FE-4E66-A457-9142B689F9FC}" destId="{C7723619-C308-40C4-ABE5-6EDE7B6C7CB2}" srcOrd="0" destOrd="0" presId="urn:microsoft.com/office/officeart/2005/8/layout/cycle6"/>
    <dgm:cxn modelId="{AE9F8715-E2D8-499D-BD32-38D74FA7B1CD}" type="presOf" srcId="{B30AD221-5549-4CA1-AAE6-515F450DFD3A}" destId="{DCC47630-3A7E-4CFA-B1F2-C3BDD3EAF642}" srcOrd="0" destOrd="0" presId="urn:microsoft.com/office/officeart/2005/8/layout/cycle6"/>
    <dgm:cxn modelId="{2241CB4F-EAD3-438C-BE0B-39A29E638966}" type="presOf" srcId="{369D5CA6-BEA1-408B-8EDD-AD11B74AD6FA}" destId="{7B3FB52E-133C-4B74-809C-BF0EB2CD80E5}" srcOrd="0" destOrd="0" presId="urn:microsoft.com/office/officeart/2005/8/layout/cycle6"/>
    <dgm:cxn modelId="{F4CA0AA5-2F6B-4C84-9958-8C4F9CC1EDD0}" srcId="{EE365D49-8016-4BF9-AB13-0139916126C6}" destId="{E541475D-169C-46E3-B7DC-183C142D35F6}" srcOrd="1" destOrd="0" parTransId="{F567D296-B4E8-43E8-9FA4-5CE103D5FB59}" sibTransId="{369D5CA6-BEA1-408B-8EDD-AD11B74AD6FA}"/>
    <dgm:cxn modelId="{9DFAD2D6-7612-47B9-8B36-5C6938A65167}" srcId="{EE365D49-8016-4BF9-AB13-0139916126C6}" destId="{0B84A1EE-ED73-4AC0-99CA-8B9B4B4B16D4}" srcOrd="0" destOrd="0" parTransId="{F30ED70B-5331-48A1-B1BF-991F3E4472DF}" sibTransId="{79677D0B-04DC-4DD9-A5B9-7740216B2ED0}"/>
    <dgm:cxn modelId="{7BE5F5D5-E8A6-4030-9587-E2438CE983A5}" type="presOf" srcId="{79677D0B-04DC-4DD9-A5B9-7740216B2ED0}" destId="{D77A0336-8A91-45E9-8258-1778677D3A41}" srcOrd="0" destOrd="0" presId="urn:microsoft.com/office/officeart/2005/8/layout/cycle6"/>
    <dgm:cxn modelId="{5D850FFE-7C33-4196-A03C-B2E6E69DD83E}" srcId="{EE365D49-8016-4BF9-AB13-0139916126C6}" destId="{AD0DF1BD-5B79-40EE-89F8-A6BAF1E0F286}" srcOrd="2" destOrd="0" parTransId="{9B84EC68-0D83-4CF7-ACC4-E52FBD95EB2D}" sibTransId="{ED05142B-A182-4D36-AB03-3FE5C779F135}"/>
    <dgm:cxn modelId="{B83619FB-0518-4052-B2A7-2F56A00F33AD}" srcId="{EE365D49-8016-4BF9-AB13-0139916126C6}" destId="{9DF1AB45-A4FE-4E66-A457-9142B689F9FC}" srcOrd="3" destOrd="0" parTransId="{015CCF45-7E03-4DCB-AB84-0A5CF866EB8C}" sibTransId="{1936BFAF-CD7E-4571-B319-33EAB30BB734}"/>
    <dgm:cxn modelId="{C315C7C8-0ECD-4DFF-96E6-66F1C9278CEB}" srcId="{EE365D49-8016-4BF9-AB13-0139916126C6}" destId="{C1C8D733-2870-4931-8C4A-79E6F2272A63}" srcOrd="4" destOrd="0" parTransId="{873043B8-2770-48B6-A12F-7E966117DC1E}" sibTransId="{B30AD221-5549-4CA1-AAE6-515F450DFD3A}"/>
    <dgm:cxn modelId="{F13E70D4-036F-4381-9C40-4F0E2F10B475}" type="presOf" srcId="{EE365D49-8016-4BF9-AB13-0139916126C6}" destId="{B7DBB6F5-A5ED-4091-A116-1DCA5EF64EE6}" srcOrd="0" destOrd="0" presId="urn:microsoft.com/office/officeart/2005/8/layout/cycle6"/>
    <dgm:cxn modelId="{016E9D4D-39D9-41A8-B61A-18C762BA246A}" type="presOf" srcId="{C1C8D733-2870-4931-8C4A-79E6F2272A63}" destId="{0428BD06-568F-49B9-925F-E592F1A443B5}" srcOrd="0" destOrd="0" presId="urn:microsoft.com/office/officeart/2005/8/layout/cycle6"/>
    <dgm:cxn modelId="{0982F84B-178C-4DFB-8ACD-FFB6FC9EB736}" type="presOf" srcId="{0B84A1EE-ED73-4AC0-99CA-8B9B4B4B16D4}" destId="{1F94F180-37C6-4382-AAD9-28BE4809E969}" srcOrd="0" destOrd="0" presId="urn:microsoft.com/office/officeart/2005/8/layout/cycle6"/>
    <dgm:cxn modelId="{BB1055FF-1877-4CD4-A63A-D4E718F1E4F4}" type="presOf" srcId="{ED05142B-A182-4D36-AB03-3FE5C779F135}" destId="{00318FA9-64AA-452B-A657-69915E4CE3B2}" srcOrd="0" destOrd="0" presId="urn:microsoft.com/office/officeart/2005/8/layout/cycle6"/>
    <dgm:cxn modelId="{8ED3412C-F900-4E10-98F9-CDBCBDCA9DC8}" type="presOf" srcId="{E541475D-169C-46E3-B7DC-183C142D35F6}" destId="{49861ACB-0F42-4549-9CBD-A43D274CC195}" srcOrd="0" destOrd="0" presId="urn:microsoft.com/office/officeart/2005/8/layout/cycle6"/>
    <dgm:cxn modelId="{96215AA4-A77F-4E34-BC15-811D290E5AC3}" type="presOf" srcId="{1936BFAF-CD7E-4571-B319-33EAB30BB734}" destId="{5F724A0A-48BF-47D3-80A8-8F484D5749B9}" srcOrd="0" destOrd="0" presId="urn:microsoft.com/office/officeart/2005/8/layout/cycle6"/>
    <dgm:cxn modelId="{24D88526-9740-480C-95CD-4664FB7F8707}" type="presParOf" srcId="{B7DBB6F5-A5ED-4091-A116-1DCA5EF64EE6}" destId="{1F94F180-37C6-4382-AAD9-28BE4809E969}" srcOrd="0" destOrd="0" presId="urn:microsoft.com/office/officeart/2005/8/layout/cycle6"/>
    <dgm:cxn modelId="{43929948-0C20-4369-93DF-25D0BED7610B}" type="presParOf" srcId="{B7DBB6F5-A5ED-4091-A116-1DCA5EF64EE6}" destId="{972C4F41-C999-498A-87D5-186E9F70A4E1}" srcOrd="1" destOrd="0" presId="urn:microsoft.com/office/officeart/2005/8/layout/cycle6"/>
    <dgm:cxn modelId="{31992E9B-0AB4-4972-BF85-DE6AB89A2783}" type="presParOf" srcId="{B7DBB6F5-A5ED-4091-A116-1DCA5EF64EE6}" destId="{D77A0336-8A91-45E9-8258-1778677D3A41}" srcOrd="2" destOrd="0" presId="urn:microsoft.com/office/officeart/2005/8/layout/cycle6"/>
    <dgm:cxn modelId="{4837D827-6FBB-4D01-8FD7-4E7ABAD1DBDC}" type="presParOf" srcId="{B7DBB6F5-A5ED-4091-A116-1DCA5EF64EE6}" destId="{49861ACB-0F42-4549-9CBD-A43D274CC195}" srcOrd="3" destOrd="0" presId="urn:microsoft.com/office/officeart/2005/8/layout/cycle6"/>
    <dgm:cxn modelId="{3FED604D-F9B8-46F3-98C6-376F30053CE8}" type="presParOf" srcId="{B7DBB6F5-A5ED-4091-A116-1DCA5EF64EE6}" destId="{31003D2B-71CB-4060-8408-A97D867BAD0B}" srcOrd="4" destOrd="0" presId="urn:microsoft.com/office/officeart/2005/8/layout/cycle6"/>
    <dgm:cxn modelId="{B6CBECA7-E81D-4D24-99E6-2FFA41DA8B66}" type="presParOf" srcId="{B7DBB6F5-A5ED-4091-A116-1DCA5EF64EE6}" destId="{7B3FB52E-133C-4B74-809C-BF0EB2CD80E5}" srcOrd="5" destOrd="0" presId="urn:microsoft.com/office/officeart/2005/8/layout/cycle6"/>
    <dgm:cxn modelId="{2A1BD10D-0390-4BE8-BB74-CF54C3F252DA}" type="presParOf" srcId="{B7DBB6F5-A5ED-4091-A116-1DCA5EF64EE6}" destId="{D11D64BD-BF42-4835-9387-749F3AD31636}" srcOrd="6" destOrd="0" presId="urn:microsoft.com/office/officeart/2005/8/layout/cycle6"/>
    <dgm:cxn modelId="{172CE03E-CD9C-484F-BD53-F0671E48F636}" type="presParOf" srcId="{B7DBB6F5-A5ED-4091-A116-1DCA5EF64EE6}" destId="{62B03DE6-E6C1-42DE-AC13-28ADC21A87D5}" srcOrd="7" destOrd="0" presId="urn:microsoft.com/office/officeart/2005/8/layout/cycle6"/>
    <dgm:cxn modelId="{8CFE7CD1-EC97-40FB-8DA4-EB61BBE13EF0}" type="presParOf" srcId="{B7DBB6F5-A5ED-4091-A116-1DCA5EF64EE6}" destId="{00318FA9-64AA-452B-A657-69915E4CE3B2}" srcOrd="8" destOrd="0" presId="urn:microsoft.com/office/officeart/2005/8/layout/cycle6"/>
    <dgm:cxn modelId="{41496906-6EB9-4C53-B98C-D8DFC1AB9E83}" type="presParOf" srcId="{B7DBB6F5-A5ED-4091-A116-1DCA5EF64EE6}" destId="{C7723619-C308-40C4-ABE5-6EDE7B6C7CB2}" srcOrd="9" destOrd="0" presId="urn:microsoft.com/office/officeart/2005/8/layout/cycle6"/>
    <dgm:cxn modelId="{CFB7DD7E-9FDB-45F0-B5FD-DFC5F766BAB7}" type="presParOf" srcId="{B7DBB6F5-A5ED-4091-A116-1DCA5EF64EE6}" destId="{D4010229-0628-4B24-AC42-FBC1D19788E1}" srcOrd="10" destOrd="0" presId="urn:microsoft.com/office/officeart/2005/8/layout/cycle6"/>
    <dgm:cxn modelId="{F00BEB4B-AF7B-4B1F-8B11-8F13FC88F871}" type="presParOf" srcId="{B7DBB6F5-A5ED-4091-A116-1DCA5EF64EE6}" destId="{5F724A0A-48BF-47D3-80A8-8F484D5749B9}" srcOrd="11" destOrd="0" presId="urn:microsoft.com/office/officeart/2005/8/layout/cycle6"/>
    <dgm:cxn modelId="{417A0F73-1AED-4E12-8793-C07D3DA557BE}" type="presParOf" srcId="{B7DBB6F5-A5ED-4091-A116-1DCA5EF64EE6}" destId="{0428BD06-568F-49B9-925F-E592F1A443B5}" srcOrd="12" destOrd="0" presId="urn:microsoft.com/office/officeart/2005/8/layout/cycle6"/>
    <dgm:cxn modelId="{C58AA089-278F-42E7-8965-32015EFB3830}" type="presParOf" srcId="{B7DBB6F5-A5ED-4091-A116-1DCA5EF64EE6}" destId="{65411C19-758A-431E-B3F3-F242D6EB9ED6}" srcOrd="13" destOrd="0" presId="urn:microsoft.com/office/officeart/2005/8/layout/cycle6"/>
    <dgm:cxn modelId="{A4A45160-23D5-405B-8B0D-A13AFBB3B05B}" type="presParOf" srcId="{B7DBB6F5-A5ED-4091-A116-1DCA5EF64EE6}" destId="{DCC47630-3A7E-4CFA-B1F2-C3BDD3EAF64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A9B075-3DB1-41A1-8A3D-432434F4E677}" type="doc">
      <dgm:prSet loTypeId="urn:microsoft.com/office/officeart/2009/3/layout/CircleRelationship" loCatId="relationship" qsTypeId="urn:microsoft.com/office/officeart/2005/8/quickstyle/simple5" qsCatId="simple" csTypeId="urn:microsoft.com/office/officeart/2005/8/colors/accent1_2#4" csCatId="accent1" phldr="1"/>
      <dgm:spPr/>
      <dgm:t>
        <a:bodyPr/>
        <a:lstStyle/>
        <a:p>
          <a:endParaRPr lang="pt-PT"/>
        </a:p>
      </dgm:t>
    </dgm:pt>
    <dgm:pt modelId="{35A4CA1A-41A0-4069-BC0D-EFDBF968850F}">
      <dgm:prSet phldrT="[Texto]" custT="1"/>
      <dgm:spPr/>
      <dgm:t>
        <a:bodyPr/>
        <a:lstStyle/>
        <a:p>
          <a:r>
            <a:rPr lang="pt-PT" sz="3200" dirty="0" smtClean="0">
              <a:solidFill>
                <a:schemeClr val="tx2"/>
              </a:solidFill>
            </a:rPr>
            <a:t>Ensino Superior</a:t>
          </a:r>
          <a:endParaRPr lang="pt-PT" sz="3200" dirty="0">
            <a:solidFill>
              <a:schemeClr val="tx2"/>
            </a:solidFill>
          </a:endParaRPr>
        </a:p>
      </dgm:t>
    </dgm:pt>
    <dgm:pt modelId="{11F0A529-AD02-4C63-81BE-D894E44AED99}" type="parTrans" cxnId="{D018E55F-51EB-412C-A563-E0392B54366D}">
      <dgm:prSet/>
      <dgm:spPr/>
      <dgm:t>
        <a:bodyPr/>
        <a:lstStyle/>
        <a:p>
          <a:endParaRPr lang="pt-PT"/>
        </a:p>
      </dgm:t>
    </dgm:pt>
    <dgm:pt modelId="{C9DC28F3-B265-45EB-A43B-832CBA6E41FB}" type="sibTrans" cxnId="{D018E55F-51EB-412C-A563-E0392B54366D}">
      <dgm:prSet/>
      <dgm:spPr/>
      <dgm:t>
        <a:bodyPr/>
        <a:lstStyle/>
        <a:p>
          <a:endParaRPr lang="pt-PT"/>
        </a:p>
      </dgm:t>
    </dgm:pt>
    <dgm:pt modelId="{B8C51895-AC79-4DED-94B6-CD219DD4F459}">
      <dgm:prSet phldrT="[Texto]" custT="1"/>
      <dgm:spPr/>
      <dgm:t>
        <a:bodyPr/>
        <a:lstStyle/>
        <a:p>
          <a:r>
            <a:rPr lang="pt-PT" sz="1600" dirty="0" smtClean="0">
              <a:solidFill>
                <a:schemeClr val="tx2"/>
              </a:solidFill>
            </a:rPr>
            <a:t>Design Gráfico</a:t>
          </a:r>
          <a:endParaRPr lang="pt-PT" sz="1600" dirty="0">
            <a:solidFill>
              <a:schemeClr val="tx2"/>
            </a:solidFill>
          </a:endParaRPr>
        </a:p>
      </dgm:t>
    </dgm:pt>
    <dgm:pt modelId="{36CA4336-5EC2-49FD-9623-173408DF3ABF}" type="parTrans" cxnId="{3FAF5A5B-A534-4BF8-A20B-89F0C05EAF18}">
      <dgm:prSet/>
      <dgm:spPr/>
      <dgm:t>
        <a:bodyPr/>
        <a:lstStyle/>
        <a:p>
          <a:endParaRPr lang="pt-PT"/>
        </a:p>
      </dgm:t>
    </dgm:pt>
    <dgm:pt modelId="{F26F0197-14D3-4B97-98CE-429720E31A0F}" type="sibTrans" cxnId="{3FAF5A5B-A534-4BF8-A20B-89F0C05EAF18}">
      <dgm:prSet/>
      <dgm:spPr/>
      <dgm:t>
        <a:bodyPr/>
        <a:lstStyle/>
        <a:p>
          <a:endParaRPr lang="pt-PT"/>
        </a:p>
      </dgm:t>
    </dgm:pt>
    <dgm:pt modelId="{A83DA5C2-48D9-4A4F-96DC-0607D1E40B3F}">
      <dgm:prSet custT="1"/>
      <dgm:spPr/>
      <dgm:t>
        <a:bodyPr/>
        <a:lstStyle/>
        <a:p>
          <a:r>
            <a:rPr lang="pt-PT" sz="1600" dirty="0" smtClean="0">
              <a:solidFill>
                <a:schemeClr val="tx2"/>
              </a:solidFill>
            </a:rPr>
            <a:t>Escultura</a:t>
          </a:r>
          <a:endParaRPr lang="pt-PT" sz="1600" dirty="0">
            <a:solidFill>
              <a:schemeClr val="tx2"/>
            </a:solidFill>
          </a:endParaRPr>
        </a:p>
      </dgm:t>
    </dgm:pt>
    <dgm:pt modelId="{90EE1BA5-2E4C-40DA-8005-8B4B8F4B2520}" type="parTrans" cxnId="{1E5573BF-DB27-4340-B839-8F2353BCFFFB}">
      <dgm:prSet/>
      <dgm:spPr/>
      <dgm:t>
        <a:bodyPr/>
        <a:lstStyle/>
        <a:p>
          <a:endParaRPr lang="pt-PT"/>
        </a:p>
      </dgm:t>
    </dgm:pt>
    <dgm:pt modelId="{5C7E6863-08D8-441A-B01E-0BA4B0FCCE5E}" type="sibTrans" cxnId="{1E5573BF-DB27-4340-B839-8F2353BCFFFB}">
      <dgm:prSet/>
      <dgm:spPr/>
      <dgm:t>
        <a:bodyPr/>
        <a:lstStyle/>
        <a:p>
          <a:endParaRPr lang="pt-PT"/>
        </a:p>
      </dgm:t>
    </dgm:pt>
    <dgm:pt modelId="{D209D317-FFA3-4CD3-8B29-8E249E42CE01}">
      <dgm:prSet phldrT="[Texto]" custT="1"/>
      <dgm:spPr/>
      <dgm:t>
        <a:bodyPr/>
        <a:lstStyle/>
        <a:p>
          <a:r>
            <a:rPr lang="pt-PT" sz="1600" dirty="0" smtClean="0">
              <a:solidFill>
                <a:schemeClr val="tx2"/>
              </a:solidFill>
            </a:rPr>
            <a:t>Pintura</a:t>
          </a:r>
          <a:endParaRPr lang="pt-PT" sz="1600" dirty="0">
            <a:solidFill>
              <a:schemeClr val="tx2"/>
            </a:solidFill>
          </a:endParaRPr>
        </a:p>
      </dgm:t>
    </dgm:pt>
    <dgm:pt modelId="{C6292FBC-7338-4C39-BF5F-8DEF82E25E40}" type="parTrans" cxnId="{100FAFA0-E277-4354-87BC-11C9FCE0B550}">
      <dgm:prSet/>
      <dgm:spPr/>
      <dgm:t>
        <a:bodyPr/>
        <a:lstStyle/>
        <a:p>
          <a:endParaRPr lang="pt-PT"/>
        </a:p>
      </dgm:t>
    </dgm:pt>
    <dgm:pt modelId="{9511AD5D-081B-4C1D-9AB7-1C8EF72B9DD2}" type="sibTrans" cxnId="{100FAFA0-E277-4354-87BC-11C9FCE0B550}">
      <dgm:prSet/>
      <dgm:spPr/>
      <dgm:t>
        <a:bodyPr/>
        <a:lstStyle/>
        <a:p>
          <a:endParaRPr lang="pt-PT"/>
        </a:p>
      </dgm:t>
    </dgm:pt>
    <dgm:pt modelId="{D754A9F9-59D7-4CA7-992B-509613BC8EE0}">
      <dgm:prSet phldrT="[Texto]" custT="1"/>
      <dgm:spPr/>
      <dgm:t>
        <a:bodyPr/>
        <a:lstStyle/>
        <a:p>
          <a:r>
            <a:rPr lang="pt-PT" sz="1600" dirty="0" smtClean="0">
              <a:solidFill>
                <a:schemeClr val="tx2"/>
              </a:solidFill>
            </a:rPr>
            <a:t>Arquitetura</a:t>
          </a:r>
          <a:endParaRPr lang="pt-PT" sz="1600" dirty="0">
            <a:solidFill>
              <a:schemeClr val="tx2"/>
            </a:solidFill>
          </a:endParaRPr>
        </a:p>
      </dgm:t>
    </dgm:pt>
    <dgm:pt modelId="{35F02BAA-66D3-446B-AFF0-7D86E3B53503}" type="parTrans" cxnId="{590A1836-2332-4454-A249-BD2F47FF9B46}">
      <dgm:prSet/>
      <dgm:spPr/>
      <dgm:t>
        <a:bodyPr/>
        <a:lstStyle/>
        <a:p>
          <a:endParaRPr lang="pt-PT"/>
        </a:p>
      </dgm:t>
    </dgm:pt>
    <dgm:pt modelId="{423DBD24-07B7-407D-84FF-CEC128B2E304}" type="sibTrans" cxnId="{590A1836-2332-4454-A249-BD2F47FF9B46}">
      <dgm:prSet/>
      <dgm:spPr/>
      <dgm:t>
        <a:bodyPr/>
        <a:lstStyle/>
        <a:p>
          <a:endParaRPr lang="pt-PT"/>
        </a:p>
      </dgm:t>
    </dgm:pt>
    <dgm:pt modelId="{47E7EFA0-5913-423D-9233-1F1F9A15147D}">
      <dgm:prSet custT="1"/>
      <dgm:spPr/>
      <dgm:t>
        <a:bodyPr/>
        <a:lstStyle/>
        <a:p>
          <a:r>
            <a:rPr lang="pt-PT" sz="1600" dirty="0" smtClean="0">
              <a:solidFill>
                <a:schemeClr val="tx2"/>
              </a:solidFill>
            </a:rPr>
            <a:t>Design Comunicação</a:t>
          </a:r>
          <a:endParaRPr lang="pt-PT" sz="1600" dirty="0">
            <a:solidFill>
              <a:schemeClr val="tx2"/>
            </a:solidFill>
          </a:endParaRPr>
        </a:p>
      </dgm:t>
    </dgm:pt>
    <dgm:pt modelId="{7E649160-400E-43DB-AADE-A30BD1855293}" type="parTrans" cxnId="{F94CE199-4FAE-4AAA-A981-57812006FE8B}">
      <dgm:prSet/>
      <dgm:spPr/>
      <dgm:t>
        <a:bodyPr/>
        <a:lstStyle/>
        <a:p>
          <a:endParaRPr lang="pt-PT"/>
        </a:p>
      </dgm:t>
    </dgm:pt>
    <dgm:pt modelId="{25DCB83C-29EB-4E6D-804D-BBE2B940CF1F}" type="sibTrans" cxnId="{F94CE199-4FAE-4AAA-A981-57812006FE8B}">
      <dgm:prSet/>
      <dgm:spPr/>
      <dgm:t>
        <a:bodyPr/>
        <a:lstStyle/>
        <a:p>
          <a:endParaRPr lang="pt-PT"/>
        </a:p>
      </dgm:t>
    </dgm:pt>
    <dgm:pt modelId="{1D64D734-145A-45CB-BEE1-ED3A6824CE73}" type="pres">
      <dgm:prSet presAssocID="{B6A9B075-3DB1-41A1-8A3D-432434F4E677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pt-PT"/>
        </a:p>
      </dgm:t>
    </dgm:pt>
    <dgm:pt modelId="{7E6A3B78-A1A4-4B9B-B418-1C4B855787B9}" type="pres">
      <dgm:prSet presAssocID="{35A4CA1A-41A0-4069-BC0D-EFDBF968850F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pt-PT"/>
        </a:p>
      </dgm:t>
    </dgm:pt>
    <dgm:pt modelId="{79249E00-0748-4F4C-93C5-E9DC8798B7E4}" type="pres">
      <dgm:prSet presAssocID="{35A4CA1A-41A0-4069-BC0D-EFDBF968850F}" presName="Accent2" presStyleLbl="node1" presStyleIdx="0" presStyleCnt="19"/>
      <dgm:spPr/>
    </dgm:pt>
    <dgm:pt modelId="{A280CA78-E89C-4C35-A3B8-204EB3A72782}" type="pres">
      <dgm:prSet presAssocID="{35A4CA1A-41A0-4069-BC0D-EFDBF968850F}" presName="Accent3" presStyleLbl="node1" presStyleIdx="1" presStyleCnt="19"/>
      <dgm:spPr/>
    </dgm:pt>
    <dgm:pt modelId="{CCCBBB93-811A-477E-80B0-8D78D1018DE8}" type="pres">
      <dgm:prSet presAssocID="{35A4CA1A-41A0-4069-BC0D-EFDBF968850F}" presName="Accent4" presStyleLbl="node1" presStyleIdx="2" presStyleCnt="19"/>
      <dgm:spPr/>
    </dgm:pt>
    <dgm:pt modelId="{47BA359F-53A9-46AB-AAE8-DFF7B096B860}" type="pres">
      <dgm:prSet presAssocID="{35A4CA1A-41A0-4069-BC0D-EFDBF968850F}" presName="Accent5" presStyleLbl="node1" presStyleIdx="3" presStyleCnt="19"/>
      <dgm:spPr/>
    </dgm:pt>
    <dgm:pt modelId="{5E70C21D-B4F8-41DC-9F8F-A32A2D6C54E5}" type="pres">
      <dgm:prSet presAssocID="{35A4CA1A-41A0-4069-BC0D-EFDBF968850F}" presName="Accent6" presStyleLbl="node1" presStyleIdx="4" presStyleCnt="19"/>
      <dgm:spPr/>
    </dgm:pt>
    <dgm:pt modelId="{6BCF23C5-1B0C-4837-885A-FF1C9FC8F6F3}" type="pres">
      <dgm:prSet presAssocID="{A83DA5C2-48D9-4A4F-96DC-0607D1E40B3F}" presName="Child1" presStyleLbl="node1" presStyleIdx="5" presStyleCnt="19" custScaleX="120542" custScaleY="114527">
        <dgm:presLayoutVars>
          <dgm:chMax val="0"/>
          <dgm:chPref val="0"/>
        </dgm:presLayoutVars>
      </dgm:prSet>
      <dgm:spPr/>
      <dgm:t>
        <a:bodyPr/>
        <a:lstStyle/>
        <a:p>
          <a:endParaRPr lang="pt-PT"/>
        </a:p>
      </dgm:t>
    </dgm:pt>
    <dgm:pt modelId="{A51CB237-CDEB-4BF5-8DBB-7290CB4C52D3}" type="pres">
      <dgm:prSet presAssocID="{A83DA5C2-48D9-4A4F-96DC-0607D1E40B3F}" presName="Accent7" presStyleCnt="0"/>
      <dgm:spPr/>
    </dgm:pt>
    <dgm:pt modelId="{BB4127FE-3E16-49C5-856E-7FD42369BCBC}" type="pres">
      <dgm:prSet presAssocID="{A83DA5C2-48D9-4A4F-96DC-0607D1E40B3F}" presName="AccentHold1" presStyleLbl="node1" presStyleIdx="6" presStyleCnt="19"/>
      <dgm:spPr/>
    </dgm:pt>
    <dgm:pt modelId="{B8E55985-D17B-44CA-A4F9-AE3F77537EFA}" type="pres">
      <dgm:prSet presAssocID="{A83DA5C2-48D9-4A4F-96DC-0607D1E40B3F}" presName="Accent8" presStyleCnt="0"/>
      <dgm:spPr/>
    </dgm:pt>
    <dgm:pt modelId="{B82EEA54-B186-40C5-A528-CA39C7DB5752}" type="pres">
      <dgm:prSet presAssocID="{A83DA5C2-48D9-4A4F-96DC-0607D1E40B3F}" presName="AccentHold2" presStyleLbl="node1" presStyleIdx="7" presStyleCnt="19"/>
      <dgm:spPr/>
    </dgm:pt>
    <dgm:pt modelId="{6BD1A3AC-A8C6-41AB-BE67-73DA343F906A}" type="pres">
      <dgm:prSet presAssocID="{47E7EFA0-5913-423D-9233-1F1F9A15147D}" presName="Child2" presStyleLbl="node1" presStyleIdx="8" presStyleCnt="19" custScaleX="151089" custScaleY="127091">
        <dgm:presLayoutVars>
          <dgm:chMax val="0"/>
          <dgm:chPref val="0"/>
        </dgm:presLayoutVars>
      </dgm:prSet>
      <dgm:spPr/>
      <dgm:t>
        <a:bodyPr/>
        <a:lstStyle/>
        <a:p>
          <a:endParaRPr lang="pt-PT"/>
        </a:p>
      </dgm:t>
    </dgm:pt>
    <dgm:pt modelId="{5E2A69AD-F46D-48BA-A438-77553F769664}" type="pres">
      <dgm:prSet presAssocID="{47E7EFA0-5913-423D-9233-1F1F9A15147D}" presName="Accent9" presStyleCnt="0"/>
      <dgm:spPr/>
    </dgm:pt>
    <dgm:pt modelId="{5A887807-87CD-4E4A-AB3C-4EE7D536A825}" type="pres">
      <dgm:prSet presAssocID="{47E7EFA0-5913-423D-9233-1F1F9A15147D}" presName="AccentHold1" presStyleLbl="node1" presStyleIdx="9" presStyleCnt="19"/>
      <dgm:spPr/>
    </dgm:pt>
    <dgm:pt modelId="{7ADBB6AC-51E8-4C6D-B358-964FEC8A062B}" type="pres">
      <dgm:prSet presAssocID="{47E7EFA0-5913-423D-9233-1F1F9A15147D}" presName="Accent10" presStyleCnt="0"/>
      <dgm:spPr/>
    </dgm:pt>
    <dgm:pt modelId="{B0A5A417-C725-46B1-AF1D-CC4160D97982}" type="pres">
      <dgm:prSet presAssocID="{47E7EFA0-5913-423D-9233-1F1F9A15147D}" presName="AccentHold2" presStyleLbl="node1" presStyleIdx="10" presStyleCnt="19"/>
      <dgm:spPr/>
    </dgm:pt>
    <dgm:pt modelId="{E26EF1A7-CC47-432B-86D8-A5E8D582B0B8}" type="pres">
      <dgm:prSet presAssocID="{47E7EFA0-5913-423D-9233-1F1F9A15147D}" presName="Accent11" presStyleCnt="0"/>
      <dgm:spPr/>
    </dgm:pt>
    <dgm:pt modelId="{C3EE207F-7471-46C6-908F-8D6BE9FA1164}" type="pres">
      <dgm:prSet presAssocID="{47E7EFA0-5913-423D-9233-1F1F9A15147D}" presName="AccentHold3" presStyleLbl="node1" presStyleIdx="11" presStyleCnt="19"/>
      <dgm:spPr/>
    </dgm:pt>
    <dgm:pt modelId="{2E04F99E-663D-4F08-9B95-C2619FE7196E}" type="pres">
      <dgm:prSet presAssocID="{B8C51895-AC79-4DED-94B6-CD219DD4F459}" presName="Child3" presStyleLbl="node1" presStyleIdx="12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pt-PT"/>
        </a:p>
      </dgm:t>
    </dgm:pt>
    <dgm:pt modelId="{42B38D9A-D562-4054-BF52-398BD5333ABC}" type="pres">
      <dgm:prSet presAssocID="{B8C51895-AC79-4DED-94B6-CD219DD4F459}" presName="Accent12" presStyleCnt="0"/>
      <dgm:spPr/>
    </dgm:pt>
    <dgm:pt modelId="{9778F3E7-77CC-45C9-A0DA-35F96CA246E4}" type="pres">
      <dgm:prSet presAssocID="{B8C51895-AC79-4DED-94B6-CD219DD4F459}" presName="AccentHold1" presStyleLbl="node1" presStyleIdx="13" presStyleCnt="19"/>
      <dgm:spPr/>
    </dgm:pt>
    <dgm:pt modelId="{5A89D374-90B6-44F5-8BF7-2877E954FDE5}" type="pres">
      <dgm:prSet presAssocID="{D209D317-FFA3-4CD3-8B29-8E249E42CE01}" presName="Child4" presStyleLbl="node1" presStyleIdx="14" presStyleCnt="19" custLinFactNeighborX="5894" custLinFactNeighborY="13760">
        <dgm:presLayoutVars>
          <dgm:chMax val="0"/>
          <dgm:chPref val="0"/>
        </dgm:presLayoutVars>
      </dgm:prSet>
      <dgm:spPr/>
      <dgm:t>
        <a:bodyPr/>
        <a:lstStyle/>
        <a:p>
          <a:endParaRPr lang="pt-PT"/>
        </a:p>
      </dgm:t>
    </dgm:pt>
    <dgm:pt modelId="{83DBA774-3C3F-40CA-B6A1-4A438205F720}" type="pres">
      <dgm:prSet presAssocID="{D209D317-FFA3-4CD3-8B29-8E249E42CE01}" presName="Accent13" presStyleCnt="0"/>
      <dgm:spPr/>
    </dgm:pt>
    <dgm:pt modelId="{6DA90F3F-5D45-455F-A990-F36D8AF1CCA2}" type="pres">
      <dgm:prSet presAssocID="{D209D317-FFA3-4CD3-8B29-8E249E42CE01}" presName="AccentHold1" presStyleLbl="node1" presStyleIdx="15" presStyleCnt="19"/>
      <dgm:spPr/>
    </dgm:pt>
    <dgm:pt modelId="{E6DE1C84-7779-4304-8695-1780F0566EEC}" type="pres">
      <dgm:prSet presAssocID="{D754A9F9-59D7-4CA7-992B-509613BC8EE0}" presName="Child5" presStyleLbl="node1" presStyleIdx="16" presStyleCnt="19" custScaleX="133827" custScaleY="120091" custLinFactNeighborX="5894" custLinFactNeighborY="13760">
        <dgm:presLayoutVars>
          <dgm:chMax val="0"/>
          <dgm:chPref val="0"/>
        </dgm:presLayoutVars>
      </dgm:prSet>
      <dgm:spPr/>
      <dgm:t>
        <a:bodyPr/>
        <a:lstStyle/>
        <a:p>
          <a:endParaRPr lang="pt-PT"/>
        </a:p>
      </dgm:t>
    </dgm:pt>
    <dgm:pt modelId="{4DE08A63-FD10-41CC-A3B2-4109D7581975}" type="pres">
      <dgm:prSet presAssocID="{D754A9F9-59D7-4CA7-992B-509613BC8EE0}" presName="Accent15" presStyleCnt="0"/>
      <dgm:spPr/>
    </dgm:pt>
    <dgm:pt modelId="{C6A80C99-9BAB-483F-A39B-C01674C10C07}" type="pres">
      <dgm:prSet presAssocID="{D754A9F9-59D7-4CA7-992B-509613BC8EE0}" presName="AccentHold2" presStyleLbl="node1" presStyleIdx="17" presStyleCnt="19"/>
      <dgm:spPr/>
    </dgm:pt>
    <dgm:pt modelId="{69D92972-706F-472A-BBA8-760A4B1CF7D8}" type="pres">
      <dgm:prSet presAssocID="{D754A9F9-59D7-4CA7-992B-509613BC8EE0}" presName="Accent16" presStyleCnt="0"/>
      <dgm:spPr/>
    </dgm:pt>
    <dgm:pt modelId="{39E43A20-CBC5-4218-A23F-1ED72BCEA64C}" type="pres">
      <dgm:prSet presAssocID="{D754A9F9-59D7-4CA7-992B-509613BC8EE0}" presName="AccentHold3" presStyleLbl="node1" presStyleIdx="18" presStyleCnt="19"/>
      <dgm:spPr/>
    </dgm:pt>
  </dgm:ptLst>
  <dgm:cxnLst>
    <dgm:cxn modelId="{CF98678C-7090-4E75-8E2D-2BFA0E15C702}" type="presOf" srcId="{A83DA5C2-48D9-4A4F-96DC-0607D1E40B3F}" destId="{6BCF23C5-1B0C-4837-885A-FF1C9FC8F6F3}" srcOrd="0" destOrd="0" presId="urn:microsoft.com/office/officeart/2009/3/layout/CircleRelationship"/>
    <dgm:cxn modelId="{F94CE199-4FAE-4AAA-A981-57812006FE8B}" srcId="{35A4CA1A-41A0-4069-BC0D-EFDBF968850F}" destId="{47E7EFA0-5913-423D-9233-1F1F9A15147D}" srcOrd="1" destOrd="0" parTransId="{7E649160-400E-43DB-AADE-A30BD1855293}" sibTransId="{25DCB83C-29EB-4E6D-804D-BBE2B940CF1F}"/>
    <dgm:cxn modelId="{D57D1E77-1D49-4197-A215-E9EF00C5D9A9}" type="presOf" srcId="{D209D317-FFA3-4CD3-8B29-8E249E42CE01}" destId="{5A89D374-90B6-44F5-8BF7-2877E954FDE5}" srcOrd="0" destOrd="0" presId="urn:microsoft.com/office/officeart/2009/3/layout/CircleRelationship"/>
    <dgm:cxn modelId="{4250A7E6-D73A-4520-803A-573BACC571C8}" type="presOf" srcId="{47E7EFA0-5913-423D-9233-1F1F9A15147D}" destId="{6BD1A3AC-A8C6-41AB-BE67-73DA343F906A}" srcOrd="0" destOrd="0" presId="urn:microsoft.com/office/officeart/2009/3/layout/CircleRelationship"/>
    <dgm:cxn modelId="{9BF639C9-97C9-4775-AFB3-BB9C589C7F33}" type="presOf" srcId="{35A4CA1A-41A0-4069-BC0D-EFDBF968850F}" destId="{7E6A3B78-A1A4-4B9B-B418-1C4B855787B9}" srcOrd="0" destOrd="0" presId="urn:microsoft.com/office/officeart/2009/3/layout/CircleRelationship"/>
    <dgm:cxn modelId="{590A1836-2332-4454-A249-BD2F47FF9B46}" srcId="{35A4CA1A-41A0-4069-BC0D-EFDBF968850F}" destId="{D754A9F9-59D7-4CA7-992B-509613BC8EE0}" srcOrd="4" destOrd="0" parTransId="{35F02BAA-66D3-446B-AFF0-7D86E3B53503}" sibTransId="{423DBD24-07B7-407D-84FF-CEC128B2E304}"/>
    <dgm:cxn modelId="{100FAFA0-E277-4354-87BC-11C9FCE0B550}" srcId="{35A4CA1A-41A0-4069-BC0D-EFDBF968850F}" destId="{D209D317-FFA3-4CD3-8B29-8E249E42CE01}" srcOrd="3" destOrd="0" parTransId="{C6292FBC-7338-4C39-BF5F-8DEF82E25E40}" sibTransId="{9511AD5D-081B-4C1D-9AB7-1C8EF72B9DD2}"/>
    <dgm:cxn modelId="{CA11CAC9-5ABD-4490-8320-4F1C1F964A07}" type="presOf" srcId="{B6A9B075-3DB1-41A1-8A3D-432434F4E677}" destId="{1D64D734-145A-45CB-BEE1-ED3A6824CE73}" srcOrd="0" destOrd="0" presId="urn:microsoft.com/office/officeart/2009/3/layout/CircleRelationship"/>
    <dgm:cxn modelId="{A30AA50C-A07B-46AD-8B4D-CD1B609E3434}" type="presOf" srcId="{B8C51895-AC79-4DED-94B6-CD219DD4F459}" destId="{2E04F99E-663D-4F08-9B95-C2619FE7196E}" srcOrd="0" destOrd="0" presId="urn:microsoft.com/office/officeart/2009/3/layout/CircleRelationship"/>
    <dgm:cxn modelId="{12DFA093-2B91-48CA-AA1E-C574E99497B5}" type="presOf" srcId="{D754A9F9-59D7-4CA7-992B-509613BC8EE0}" destId="{E6DE1C84-7779-4304-8695-1780F0566EEC}" srcOrd="0" destOrd="0" presId="urn:microsoft.com/office/officeart/2009/3/layout/CircleRelationship"/>
    <dgm:cxn modelId="{3FAF5A5B-A534-4BF8-A20B-89F0C05EAF18}" srcId="{35A4CA1A-41A0-4069-BC0D-EFDBF968850F}" destId="{B8C51895-AC79-4DED-94B6-CD219DD4F459}" srcOrd="2" destOrd="0" parTransId="{36CA4336-5EC2-49FD-9623-173408DF3ABF}" sibTransId="{F26F0197-14D3-4B97-98CE-429720E31A0F}"/>
    <dgm:cxn modelId="{1E5573BF-DB27-4340-B839-8F2353BCFFFB}" srcId="{35A4CA1A-41A0-4069-BC0D-EFDBF968850F}" destId="{A83DA5C2-48D9-4A4F-96DC-0607D1E40B3F}" srcOrd="0" destOrd="0" parTransId="{90EE1BA5-2E4C-40DA-8005-8B4B8F4B2520}" sibTransId="{5C7E6863-08D8-441A-B01E-0BA4B0FCCE5E}"/>
    <dgm:cxn modelId="{D018E55F-51EB-412C-A563-E0392B54366D}" srcId="{B6A9B075-3DB1-41A1-8A3D-432434F4E677}" destId="{35A4CA1A-41A0-4069-BC0D-EFDBF968850F}" srcOrd="0" destOrd="0" parTransId="{11F0A529-AD02-4C63-81BE-D894E44AED99}" sibTransId="{C9DC28F3-B265-45EB-A43B-832CBA6E41FB}"/>
    <dgm:cxn modelId="{80C4D48C-2ED1-403C-BC7F-E8710087DE8A}" type="presParOf" srcId="{1D64D734-145A-45CB-BEE1-ED3A6824CE73}" destId="{7E6A3B78-A1A4-4B9B-B418-1C4B855787B9}" srcOrd="0" destOrd="0" presId="urn:microsoft.com/office/officeart/2009/3/layout/CircleRelationship"/>
    <dgm:cxn modelId="{D9C77ACC-3060-4F09-ABE5-281C01655738}" type="presParOf" srcId="{1D64D734-145A-45CB-BEE1-ED3A6824CE73}" destId="{79249E00-0748-4F4C-93C5-E9DC8798B7E4}" srcOrd="1" destOrd="0" presId="urn:microsoft.com/office/officeart/2009/3/layout/CircleRelationship"/>
    <dgm:cxn modelId="{B7038219-FDA0-4D61-B412-D8E1EC7E6008}" type="presParOf" srcId="{1D64D734-145A-45CB-BEE1-ED3A6824CE73}" destId="{A280CA78-E89C-4C35-A3B8-204EB3A72782}" srcOrd="2" destOrd="0" presId="urn:microsoft.com/office/officeart/2009/3/layout/CircleRelationship"/>
    <dgm:cxn modelId="{F2C27EF3-D43F-478C-94F8-A7B035D3826A}" type="presParOf" srcId="{1D64D734-145A-45CB-BEE1-ED3A6824CE73}" destId="{CCCBBB93-811A-477E-80B0-8D78D1018DE8}" srcOrd="3" destOrd="0" presId="urn:microsoft.com/office/officeart/2009/3/layout/CircleRelationship"/>
    <dgm:cxn modelId="{75741ADD-1569-4F8B-AC24-67BF47C03957}" type="presParOf" srcId="{1D64D734-145A-45CB-BEE1-ED3A6824CE73}" destId="{47BA359F-53A9-46AB-AAE8-DFF7B096B860}" srcOrd="4" destOrd="0" presId="urn:microsoft.com/office/officeart/2009/3/layout/CircleRelationship"/>
    <dgm:cxn modelId="{10821B5F-22B1-4484-A6D3-4BB7DAC9F91D}" type="presParOf" srcId="{1D64D734-145A-45CB-BEE1-ED3A6824CE73}" destId="{5E70C21D-B4F8-41DC-9F8F-A32A2D6C54E5}" srcOrd="5" destOrd="0" presId="urn:microsoft.com/office/officeart/2009/3/layout/CircleRelationship"/>
    <dgm:cxn modelId="{975E190E-0E3F-44D9-B592-B63BD2055B73}" type="presParOf" srcId="{1D64D734-145A-45CB-BEE1-ED3A6824CE73}" destId="{6BCF23C5-1B0C-4837-885A-FF1C9FC8F6F3}" srcOrd="6" destOrd="0" presId="urn:microsoft.com/office/officeart/2009/3/layout/CircleRelationship"/>
    <dgm:cxn modelId="{0533622F-C6E4-4B2F-B397-72F6A058D711}" type="presParOf" srcId="{1D64D734-145A-45CB-BEE1-ED3A6824CE73}" destId="{A51CB237-CDEB-4BF5-8DBB-7290CB4C52D3}" srcOrd="7" destOrd="0" presId="urn:microsoft.com/office/officeart/2009/3/layout/CircleRelationship"/>
    <dgm:cxn modelId="{7BE29DDB-2023-432F-A8D8-86EAAA184B8D}" type="presParOf" srcId="{A51CB237-CDEB-4BF5-8DBB-7290CB4C52D3}" destId="{BB4127FE-3E16-49C5-856E-7FD42369BCBC}" srcOrd="0" destOrd="0" presId="urn:microsoft.com/office/officeart/2009/3/layout/CircleRelationship"/>
    <dgm:cxn modelId="{180E9919-F5A1-4899-B1C6-E77B13DC8933}" type="presParOf" srcId="{1D64D734-145A-45CB-BEE1-ED3A6824CE73}" destId="{B8E55985-D17B-44CA-A4F9-AE3F77537EFA}" srcOrd="8" destOrd="0" presId="urn:microsoft.com/office/officeart/2009/3/layout/CircleRelationship"/>
    <dgm:cxn modelId="{31838468-3710-49B3-9924-4BAC6FFFE2B3}" type="presParOf" srcId="{B8E55985-D17B-44CA-A4F9-AE3F77537EFA}" destId="{B82EEA54-B186-40C5-A528-CA39C7DB5752}" srcOrd="0" destOrd="0" presId="urn:microsoft.com/office/officeart/2009/3/layout/CircleRelationship"/>
    <dgm:cxn modelId="{5FA9EC8A-6B05-49D1-8E1E-69126C54ECDD}" type="presParOf" srcId="{1D64D734-145A-45CB-BEE1-ED3A6824CE73}" destId="{6BD1A3AC-A8C6-41AB-BE67-73DA343F906A}" srcOrd="9" destOrd="0" presId="urn:microsoft.com/office/officeart/2009/3/layout/CircleRelationship"/>
    <dgm:cxn modelId="{307ABF4A-5899-4856-B92D-870A45298987}" type="presParOf" srcId="{1D64D734-145A-45CB-BEE1-ED3A6824CE73}" destId="{5E2A69AD-F46D-48BA-A438-77553F769664}" srcOrd="10" destOrd="0" presId="urn:microsoft.com/office/officeart/2009/3/layout/CircleRelationship"/>
    <dgm:cxn modelId="{BDA9F1FE-7C33-473B-A83E-F47D96ABFD13}" type="presParOf" srcId="{5E2A69AD-F46D-48BA-A438-77553F769664}" destId="{5A887807-87CD-4E4A-AB3C-4EE7D536A825}" srcOrd="0" destOrd="0" presId="urn:microsoft.com/office/officeart/2009/3/layout/CircleRelationship"/>
    <dgm:cxn modelId="{A5F1D846-9CE8-4679-9051-44ADA567D7C4}" type="presParOf" srcId="{1D64D734-145A-45CB-BEE1-ED3A6824CE73}" destId="{7ADBB6AC-51E8-4C6D-B358-964FEC8A062B}" srcOrd="11" destOrd="0" presId="urn:microsoft.com/office/officeart/2009/3/layout/CircleRelationship"/>
    <dgm:cxn modelId="{F6548E3B-68C4-40D8-B97C-1EFBEC4B982A}" type="presParOf" srcId="{7ADBB6AC-51E8-4C6D-B358-964FEC8A062B}" destId="{B0A5A417-C725-46B1-AF1D-CC4160D97982}" srcOrd="0" destOrd="0" presId="urn:microsoft.com/office/officeart/2009/3/layout/CircleRelationship"/>
    <dgm:cxn modelId="{828FA623-4A86-410A-8E5F-8AF200E888CC}" type="presParOf" srcId="{1D64D734-145A-45CB-BEE1-ED3A6824CE73}" destId="{E26EF1A7-CC47-432B-86D8-A5E8D582B0B8}" srcOrd="12" destOrd="0" presId="urn:microsoft.com/office/officeart/2009/3/layout/CircleRelationship"/>
    <dgm:cxn modelId="{D42ACB94-1C45-4922-A314-569C2336BEAA}" type="presParOf" srcId="{E26EF1A7-CC47-432B-86D8-A5E8D582B0B8}" destId="{C3EE207F-7471-46C6-908F-8D6BE9FA1164}" srcOrd="0" destOrd="0" presId="urn:microsoft.com/office/officeart/2009/3/layout/CircleRelationship"/>
    <dgm:cxn modelId="{2DBE9C8F-7302-45DF-8A55-146D0C41C9EA}" type="presParOf" srcId="{1D64D734-145A-45CB-BEE1-ED3A6824CE73}" destId="{2E04F99E-663D-4F08-9B95-C2619FE7196E}" srcOrd="13" destOrd="0" presId="urn:microsoft.com/office/officeart/2009/3/layout/CircleRelationship"/>
    <dgm:cxn modelId="{17172EFF-EC75-4379-8D17-CFF02A004A18}" type="presParOf" srcId="{1D64D734-145A-45CB-BEE1-ED3A6824CE73}" destId="{42B38D9A-D562-4054-BF52-398BD5333ABC}" srcOrd="14" destOrd="0" presId="urn:microsoft.com/office/officeart/2009/3/layout/CircleRelationship"/>
    <dgm:cxn modelId="{1BCCC612-48F0-4F5C-93E0-A061F70A3ED6}" type="presParOf" srcId="{42B38D9A-D562-4054-BF52-398BD5333ABC}" destId="{9778F3E7-77CC-45C9-A0DA-35F96CA246E4}" srcOrd="0" destOrd="0" presId="urn:microsoft.com/office/officeart/2009/3/layout/CircleRelationship"/>
    <dgm:cxn modelId="{0C450081-1020-475B-9740-1D6CB34C9312}" type="presParOf" srcId="{1D64D734-145A-45CB-BEE1-ED3A6824CE73}" destId="{5A89D374-90B6-44F5-8BF7-2877E954FDE5}" srcOrd="15" destOrd="0" presId="urn:microsoft.com/office/officeart/2009/3/layout/CircleRelationship"/>
    <dgm:cxn modelId="{0E9C5C22-20A4-449C-B0D5-1A0E1E159509}" type="presParOf" srcId="{1D64D734-145A-45CB-BEE1-ED3A6824CE73}" destId="{83DBA774-3C3F-40CA-B6A1-4A438205F720}" srcOrd="16" destOrd="0" presId="urn:microsoft.com/office/officeart/2009/3/layout/CircleRelationship"/>
    <dgm:cxn modelId="{A90FE70F-80EF-4E6A-B7AF-49F48957DD6F}" type="presParOf" srcId="{83DBA774-3C3F-40CA-B6A1-4A438205F720}" destId="{6DA90F3F-5D45-455F-A990-F36D8AF1CCA2}" srcOrd="0" destOrd="0" presId="urn:microsoft.com/office/officeart/2009/3/layout/CircleRelationship"/>
    <dgm:cxn modelId="{1627C41D-0EB3-4A02-9419-01F479DBDF5B}" type="presParOf" srcId="{1D64D734-145A-45CB-BEE1-ED3A6824CE73}" destId="{E6DE1C84-7779-4304-8695-1780F0566EEC}" srcOrd="17" destOrd="0" presId="urn:microsoft.com/office/officeart/2009/3/layout/CircleRelationship"/>
    <dgm:cxn modelId="{98E0A97F-8F0B-4F88-AFB5-2628BFCE1972}" type="presParOf" srcId="{1D64D734-145A-45CB-BEE1-ED3A6824CE73}" destId="{4DE08A63-FD10-41CC-A3B2-4109D7581975}" srcOrd="18" destOrd="0" presId="urn:microsoft.com/office/officeart/2009/3/layout/CircleRelationship"/>
    <dgm:cxn modelId="{B90D7667-F04A-450D-AC5B-D23A63588871}" type="presParOf" srcId="{4DE08A63-FD10-41CC-A3B2-4109D7581975}" destId="{C6A80C99-9BAB-483F-A39B-C01674C10C07}" srcOrd="0" destOrd="0" presId="urn:microsoft.com/office/officeart/2009/3/layout/CircleRelationship"/>
    <dgm:cxn modelId="{03DC6463-2356-49DE-BD5A-72A0DFE8C1CD}" type="presParOf" srcId="{1D64D734-145A-45CB-BEE1-ED3A6824CE73}" destId="{69D92972-706F-472A-BBA8-760A4B1CF7D8}" srcOrd="19" destOrd="0" presId="urn:microsoft.com/office/officeart/2009/3/layout/CircleRelationship"/>
    <dgm:cxn modelId="{0C106A38-F8C9-4A35-9BB4-8E92227470AE}" type="presParOf" srcId="{69D92972-706F-472A-BBA8-760A4B1CF7D8}" destId="{39E43A20-CBC5-4218-A23F-1ED72BCEA64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CAC1B4-3EC4-45FD-8630-1DFA831BE517}" type="doc">
      <dgm:prSet loTypeId="urn:microsoft.com/office/officeart/2005/8/layout/default#1" loCatId="list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pt-PT"/>
        </a:p>
      </dgm:t>
    </dgm:pt>
    <dgm:pt modelId="{BCFCB787-998C-4F42-9ECE-11A34F8FA572}">
      <dgm:prSet phldrT="[Texto]"/>
      <dgm:spPr/>
      <dgm:t>
        <a:bodyPr/>
        <a:lstStyle/>
        <a:p>
          <a:r>
            <a:rPr lang="pt-PT" b="1" dirty="0" smtClean="0"/>
            <a:t>Dormir bem</a:t>
          </a:r>
          <a:endParaRPr lang="pt-PT" b="1" dirty="0"/>
        </a:p>
      </dgm:t>
    </dgm:pt>
    <dgm:pt modelId="{0B8A373B-6FEE-40CE-9189-AF43EED7EB58}" type="parTrans" cxnId="{6C390C4D-52AE-4D69-82F9-7645351CFB19}">
      <dgm:prSet/>
      <dgm:spPr/>
      <dgm:t>
        <a:bodyPr/>
        <a:lstStyle/>
        <a:p>
          <a:endParaRPr lang="pt-PT" b="1"/>
        </a:p>
      </dgm:t>
    </dgm:pt>
    <dgm:pt modelId="{486A8C38-5DB3-41A2-8471-FB6B4A8328F9}" type="sibTrans" cxnId="{6C390C4D-52AE-4D69-82F9-7645351CFB19}">
      <dgm:prSet/>
      <dgm:spPr/>
      <dgm:t>
        <a:bodyPr/>
        <a:lstStyle/>
        <a:p>
          <a:endParaRPr lang="pt-PT" b="1"/>
        </a:p>
      </dgm:t>
    </dgm:pt>
    <dgm:pt modelId="{BE6D8FEF-1042-4536-894B-81FA7D1A19D3}">
      <dgm:prSet/>
      <dgm:spPr/>
      <dgm:t>
        <a:bodyPr/>
        <a:lstStyle/>
        <a:p>
          <a:r>
            <a:rPr lang="pt-PT" b="1" dirty="0" smtClean="0"/>
            <a:t>Comer bem e com uma certa rotina</a:t>
          </a:r>
        </a:p>
      </dgm:t>
    </dgm:pt>
    <dgm:pt modelId="{7C78F136-3763-4AE2-A16E-41D68346BDD2}" type="parTrans" cxnId="{C43C27ED-293B-406A-A6BB-E19F86C77153}">
      <dgm:prSet/>
      <dgm:spPr/>
      <dgm:t>
        <a:bodyPr/>
        <a:lstStyle/>
        <a:p>
          <a:endParaRPr lang="pt-PT" b="1"/>
        </a:p>
      </dgm:t>
    </dgm:pt>
    <dgm:pt modelId="{72077455-5737-474A-96B5-EF49565733CC}" type="sibTrans" cxnId="{C43C27ED-293B-406A-A6BB-E19F86C77153}">
      <dgm:prSet/>
      <dgm:spPr/>
      <dgm:t>
        <a:bodyPr/>
        <a:lstStyle/>
        <a:p>
          <a:endParaRPr lang="pt-PT" b="1"/>
        </a:p>
      </dgm:t>
    </dgm:pt>
    <dgm:pt modelId="{9ED3969E-1222-49B9-B318-1FBDC02906A8}">
      <dgm:prSet/>
      <dgm:spPr/>
      <dgm:t>
        <a:bodyPr/>
        <a:lstStyle/>
        <a:p>
          <a:r>
            <a:rPr lang="pt-PT" b="1" dirty="0" smtClean="0"/>
            <a:t>Ter tempo para o lazer</a:t>
          </a:r>
        </a:p>
      </dgm:t>
    </dgm:pt>
    <dgm:pt modelId="{9A77218F-0E8D-441A-B645-375BD817E693}" type="parTrans" cxnId="{B128B69C-A4D4-4A90-B56E-7F448A9E2D3D}">
      <dgm:prSet/>
      <dgm:spPr/>
      <dgm:t>
        <a:bodyPr/>
        <a:lstStyle/>
        <a:p>
          <a:endParaRPr lang="pt-PT" b="1"/>
        </a:p>
      </dgm:t>
    </dgm:pt>
    <dgm:pt modelId="{A31B9CE4-03C9-4F6E-8DB1-8DF737AF22FE}" type="sibTrans" cxnId="{B128B69C-A4D4-4A90-B56E-7F448A9E2D3D}">
      <dgm:prSet/>
      <dgm:spPr/>
      <dgm:t>
        <a:bodyPr/>
        <a:lstStyle/>
        <a:p>
          <a:endParaRPr lang="pt-PT" b="1"/>
        </a:p>
      </dgm:t>
    </dgm:pt>
    <dgm:pt modelId="{CF2C4C96-6715-4759-B45E-B969E7851687}">
      <dgm:prSet/>
      <dgm:spPr/>
      <dgm:t>
        <a:bodyPr/>
        <a:lstStyle/>
        <a:p>
          <a:r>
            <a:rPr lang="pt-PT" b="1" dirty="0" smtClean="0"/>
            <a:t>Ser </a:t>
          </a:r>
          <a:r>
            <a:rPr lang="pt-PT" b="1" dirty="0" smtClean="0"/>
            <a:t>organizado</a:t>
          </a:r>
          <a:endParaRPr lang="pt-PT" b="1" dirty="0" smtClean="0"/>
        </a:p>
        <a:p>
          <a:r>
            <a:rPr lang="pt-PT" b="1" dirty="0" smtClean="0"/>
            <a:t>Espaço/tempo</a:t>
          </a:r>
        </a:p>
      </dgm:t>
    </dgm:pt>
    <dgm:pt modelId="{A6C14E8A-A3D4-4ABF-B9CD-D5CD44609F4C}" type="parTrans" cxnId="{05EBC7B8-2A65-4AC4-BC0F-93A73C46D572}">
      <dgm:prSet/>
      <dgm:spPr/>
      <dgm:t>
        <a:bodyPr/>
        <a:lstStyle/>
        <a:p>
          <a:endParaRPr lang="pt-PT" b="1"/>
        </a:p>
      </dgm:t>
    </dgm:pt>
    <dgm:pt modelId="{C5DD758D-33C3-4D9C-85C4-A768356B0553}" type="sibTrans" cxnId="{05EBC7B8-2A65-4AC4-BC0F-93A73C46D572}">
      <dgm:prSet/>
      <dgm:spPr/>
      <dgm:t>
        <a:bodyPr/>
        <a:lstStyle/>
        <a:p>
          <a:endParaRPr lang="pt-PT" b="1"/>
        </a:p>
      </dgm:t>
    </dgm:pt>
    <dgm:pt modelId="{D3F8004B-0EA2-4EF7-B6F2-47D2E4E25CFA}">
      <dgm:prSet/>
      <dgm:spPr/>
      <dgm:t>
        <a:bodyPr/>
        <a:lstStyle/>
        <a:p>
          <a:endParaRPr lang="pt-PT" b="1" dirty="0" smtClean="0"/>
        </a:p>
        <a:p>
          <a:r>
            <a:rPr lang="pt-PT" b="1" dirty="0" smtClean="0"/>
            <a:t>Ter tempo para Estudar </a:t>
          </a:r>
        </a:p>
        <a:p>
          <a:endParaRPr lang="pt-PT" b="1" dirty="0"/>
        </a:p>
      </dgm:t>
    </dgm:pt>
    <dgm:pt modelId="{1697BEF2-CF7F-4027-A35B-DA147143E5A6}" type="parTrans" cxnId="{9258976C-4ED7-4C65-A5B2-66E36D62A4A7}">
      <dgm:prSet/>
      <dgm:spPr/>
      <dgm:t>
        <a:bodyPr/>
        <a:lstStyle/>
        <a:p>
          <a:endParaRPr lang="pt-PT" b="1"/>
        </a:p>
      </dgm:t>
    </dgm:pt>
    <dgm:pt modelId="{2D5E149E-606C-49F3-8F91-70DF7F83C8BA}" type="sibTrans" cxnId="{9258976C-4ED7-4C65-A5B2-66E36D62A4A7}">
      <dgm:prSet/>
      <dgm:spPr/>
      <dgm:t>
        <a:bodyPr/>
        <a:lstStyle/>
        <a:p>
          <a:endParaRPr lang="pt-PT" b="1"/>
        </a:p>
      </dgm:t>
    </dgm:pt>
    <dgm:pt modelId="{258C9F48-08DF-4377-B659-4470FE438AB2}">
      <dgm:prSet/>
      <dgm:spPr/>
      <dgm:t>
        <a:bodyPr/>
        <a:lstStyle/>
        <a:p>
          <a:r>
            <a:rPr lang="pt-PT" b="1" dirty="0" smtClean="0"/>
            <a:t>Fazer exercício físico</a:t>
          </a:r>
        </a:p>
      </dgm:t>
    </dgm:pt>
    <dgm:pt modelId="{7FC13256-3215-4649-8CF1-915EE021234B}" type="parTrans" cxnId="{6C93423A-DC03-4849-B9C6-143304F3C0F5}">
      <dgm:prSet/>
      <dgm:spPr/>
      <dgm:t>
        <a:bodyPr/>
        <a:lstStyle/>
        <a:p>
          <a:endParaRPr lang="pt-PT" b="1"/>
        </a:p>
      </dgm:t>
    </dgm:pt>
    <dgm:pt modelId="{A7869BE2-1AE4-4246-A046-439F0EABC932}" type="sibTrans" cxnId="{6C93423A-DC03-4849-B9C6-143304F3C0F5}">
      <dgm:prSet/>
      <dgm:spPr/>
      <dgm:t>
        <a:bodyPr/>
        <a:lstStyle/>
        <a:p>
          <a:endParaRPr lang="pt-PT" b="1"/>
        </a:p>
      </dgm:t>
    </dgm:pt>
    <dgm:pt modelId="{2363B951-FACC-4F4F-8FA9-C316ABA6C049}" type="pres">
      <dgm:prSet presAssocID="{75CAC1B4-3EC4-45FD-8630-1DFA831BE51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77EBAE7E-19AA-48FD-BB0C-8EDC9BA2B88D}" type="pres">
      <dgm:prSet presAssocID="{BCFCB787-998C-4F42-9ECE-11A34F8FA572}" presName="node" presStyleLbl="node1" presStyleIdx="0" presStyleCnt="6" custLinFactNeighborY="-4625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ECCFC3C-9560-4B8D-9454-16DB3487323C}" type="pres">
      <dgm:prSet presAssocID="{486A8C38-5DB3-41A2-8471-FB6B4A8328F9}" presName="sibTrans" presStyleCnt="0"/>
      <dgm:spPr/>
      <dgm:t>
        <a:bodyPr/>
        <a:lstStyle/>
        <a:p>
          <a:endParaRPr lang="pt-PT"/>
        </a:p>
      </dgm:t>
    </dgm:pt>
    <dgm:pt modelId="{4B843CA3-81E3-47A2-9966-106D47F76164}" type="pres">
      <dgm:prSet presAssocID="{BE6D8FEF-1042-4536-894B-81FA7D1A19D3}" presName="node" presStyleLbl="node1" presStyleIdx="1" presStyleCnt="6" custLinFactNeighborX="267" custLinFactNeighborY="-453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734AF69-39E2-496C-92B0-18FECBF931D0}" type="pres">
      <dgm:prSet presAssocID="{72077455-5737-474A-96B5-EF49565733CC}" presName="sibTrans" presStyleCnt="0"/>
      <dgm:spPr/>
      <dgm:t>
        <a:bodyPr/>
        <a:lstStyle/>
        <a:p>
          <a:endParaRPr lang="pt-PT"/>
        </a:p>
      </dgm:t>
    </dgm:pt>
    <dgm:pt modelId="{5C8A627D-51B6-43EE-A46A-B46058D56634}" type="pres">
      <dgm:prSet presAssocID="{9ED3969E-1222-49B9-B318-1FBDC02906A8}" presName="node" presStyleLbl="node1" presStyleIdx="2" presStyleCnt="6" custLinFactX="-100000" custLinFactNeighborX="-120000" custLinFactNeighborY="64999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5444C31-98B7-4288-927F-301EF2A56226}" type="pres">
      <dgm:prSet presAssocID="{A31B9CE4-03C9-4F6E-8DB1-8DF737AF22FE}" presName="sibTrans" presStyleCnt="0"/>
      <dgm:spPr/>
      <dgm:t>
        <a:bodyPr/>
        <a:lstStyle/>
        <a:p>
          <a:endParaRPr lang="pt-PT"/>
        </a:p>
      </dgm:t>
    </dgm:pt>
    <dgm:pt modelId="{CD4A69A4-5B92-427D-B2D0-A90DCE1ACDD1}" type="pres">
      <dgm:prSet presAssocID="{CF2C4C96-6715-4759-B45E-B969E7851687}" presName="node" presStyleLbl="node1" presStyleIdx="3" presStyleCnt="6" custLinFactX="10267" custLinFactNeighborX="100000" custLinFactNeighborY="-5079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D5DA1CA-A0E1-412A-AAD8-16F192EE9613}" type="pres">
      <dgm:prSet presAssocID="{C5DD758D-33C3-4D9C-85C4-A768356B0553}" presName="sibTrans" presStyleCnt="0"/>
      <dgm:spPr/>
      <dgm:t>
        <a:bodyPr/>
        <a:lstStyle/>
        <a:p>
          <a:endParaRPr lang="pt-PT"/>
        </a:p>
      </dgm:t>
    </dgm:pt>
    <dgm:pt modelId="{CA2B004E-63CA-4C2C-B7AB-7A1310DC4809}" type="pres">
      <dgm:prSet presAssocID="{258C9F48-08DF-4377-B659-4470FE438AB2}" presName="node" presStyleLbl="node1" presStyleIdx="4" presStyleCnt="6" custLinFactX="9944" custLinFactY="-62749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D3B919A-6E6E-45F7-A768-5664229C289A}" type="pres">
      <dgm:prSet presAssocID="{A7869BE2-1AE4-4246-A046-439F0EABC932}" presName="sibTrans" presStyleCnt="0"/>
      <dgm:spPr/>
      <dgm:t>
        <a:bodyPr/>
        <a:lstStyle/>
        <a:p>
          <a:endParaRPr lang="pt-PT"/>
        </a:p>
      </dgm:t>
    </dgm:pt>
    <dgm:pt modelId="{0A5A9928-3B43-41BA-B494-100A1904376B}" type="pres">
      <dgm:prSet presAssocID="{D3F8004B-0EA2-4EF7-B6F2-47D2E4E25CFA}" presName="node" presStyleLbl="node1" presStyleIdx="5" presStyleCnt="6" custLinFactNeighborX="-798" custLinFactNeighborY="-4984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6C390C4D-52AE-4D69-82F9-7645351CFB19}" srcId="{75CAC1B4-3EC4-45FD-8630-1DFA831BE517}" destId="{BCFCB787-998C-4F42-9ECE-11A34F8FA572}" srcOrd="0" destOrd="0" parTransId="{0B8A373B-6FEE-40CE-9189-AF43EED7EB58}" sibTransId="{486A8C38-5DB3-41A2-8471-FB6B4A8328F9}"/>
    <dgm:cxn modelId="{DEC40BA8-217D-42E7-8638-6B6E4CA37DF0}" type="presOf" srcId="{CF2C4C96-6715-4759-B45E-B969E7851687}" destId="{CD4A69A4-5B92-427D-B2D0-A90DCE1ACDD1}" srcOrd="0" destOrd="0" presId="urn:microsoft.com/office/officeart/2005/8/layout/default#1"/>
    <dgm:cxn modelId="{9258976C-4ED7-4C65-A5B2-66E36D62A4A7}" srcId="{75CAC1B4-3EC4-45FD-8630-1DFA831BE517}" destId="{D3F8004B-0EA2-4EF7-B6F2-47D2E4E25CFA}" srcOrd="5" destOrd="0" parTransId="{1697BEF2-CF7F-4027-A35B-DA147143E5A6}" sibTransId="{2D5E149E-606C-49F3-8F91-70DF7F83C8BA}"/>
    <dgm:cxn modelId="{7F23BF99-9E78-459A-81DA-DF3515506B6D}" type="presOf" srcId="{75CAC1B4-3EC4-45FD-8630-1DFA831BE517}" destId="{2363B951-FACC-4F4F-8FA9-C316ABA6C049}" srcOrd="0" destOrd="0" presId="urn:microsoft.com/office/officeart/2005/8/layout/default#1"/>
    <dgm:cxn modelId="{6C93423A-DC03-4849-B9C6-143304F3C0F5}" srcId="{75CAC1B4-3EC4-45FD-8630-1DFA831BE517}" destId="{258C9F48-08DF-4377-B659-4470FE438AB2}" srcOrd="4" destOrd="0" parTransId="{7FC13256-3215-4649-8CF1-915EE021234B}" sibTransId="{A7869BE2-1AE4-4246-A046-439F0EABC932}"/>
    <dgm:cxn modelId="{2A134BCE-E438-46A5-A324-BDD538A8157F}" type="presOf" srcId="{258C9F48-08DF-4377-B659-4470FE438AB2}" destId="{CA2B004E-63CA-4C2C-B7AB-7A1310DC4809}" srcOrd="0" destOrd="0" presId="urn:microsoft.com/office/officeart/2005/8/layout/default#1"/>
    <dgm:cxn modelId="{C7760953-24E7-4F66-B81B-B0E2D93839E1}" type="presOf" srcId="{9ED3969E-1222-49B9-B318-1FBDC02906A8}" destId="{5C8A627D-51B6-43EE-A46A-B46058D56634}" srcOrd="0" destOrd="0" presId="urn:microsoft.com/office/officeart/2005/8/layout/default#1"/>
    <dgm:cxn modelId="{A9A8F9E9-AA2B-47E6-9C29-1E2FF1281358}" type="presOf" srcId="{D3F8004B-0EA2-4EF7-B6F2-47D2E4E25CFA}" destId="{0A5A9928-3B43-41BA-B494-100A1904376B}" srcOrd="0" destOrd="0" presId="urn:microsoft.com/office/officeart/2005/8/layout/default#1"/>
    <dgm:cxn modelId="{34778AEA-88FE-4F61-B3B8-B541B278F17D}" type="presOf" srcId="{BE6D8FEF-1042-4536-894B-81FA7D1A19D3}" destId="{4B843CA3-81E3-47A2-9966-106D47F76164}" srcOrd="0" destOrd="0" presId="urn:microsoft.com/office/officeart/2005/8/layout/default#1"/>
    <dgm:cxn modelId="{05EBC7B8-2A65-4AC4-BC0F-93A73C46D572}" srcId="{75CAC1B4-3EC4-45FD-8630-1DFA831BE517}" destId="{CF2C4C96-6715-4759-B45E-B969E7851687}" srcOrd="3" destOrd="0" parTransId="{A6C14E8A-A3D4-4ABF-B9CD-D5CD44609F4C}" sibTransId="{C5DD758D-33C3-4D9C-85C4-A768356B0553}"/>
    <dgm:cxn modelId="{1ED8A720-51A9-4E9D-9174-E8BA38F3F9C3}" type="presOf" srcId="{BCFCB787-998C-4F42-9ECE-11A34F8FA572}" destId="{77EBAE7E-19AA-48FD-BB0C-8EDC9BA2B88D}" srcOrd="0" destOrd="0" presId="urn:microsoft.com/office/officeart/2005/8/layout/default#1"/>
    <dgm:cxn modelId="{C43C27ED-293B-406A-A6BB-E19F86C77153}" srcId="{75CAC1B4-3EC4-45FD-8630-1DFA831BE517}" destId="{BE6D8FEF-1042-4536-894B-81FA7D1A19D3}" srcOrd="1" destOrd="0" parTransId="{7C78F136-3763-4AE2-A16E-41D68346BDD2}" sibTransId="{72077455-5737-474A-96B5-EF49565733CC}"/>
    <dgm:cxn modelId="{B128B69C-A4D4-4A90-B56E-7F448A9E2D3D}" srcId="{75CAC1B4-3EC4-45FD-8630-1DFA831BE517}" destId="{9ED3969E-1222-49B9-B318-1FBDC02906A8}" srcOrd="2" destOrd="0" parTransId="{9A77218F-0E8D-441A-B645-375BD817E693}" sibTransId="{A31B9CE4-03C9-4F6E-8DB1-8DF737AF22FE}"/>
    <dgm:cxn modelId="{47A55CDF-8BDA-46DD-8385-82CD444ED90C}" type="presParOf" srcId="{2363B951-FACC-4F4F-8FA9-C316ABA6C049}" destId="{77EBAE7E-19AA-48FD-BB0C-8EDC9BA2B88D}" srcOrd="0" destOrd="0" presId="urn:microsoft.com/office/officeart/2005/8/layout/default#1"/>
    <dgm:cxn modelId="{69D3CE29-0B21-4A2E-A4DD-A46C30329900}" type="presParOf" srcId="{2363B951-FACC-4F4F-8FA9-C316ABA6C049}" destId="{8ECCFC3C-9560-4B8D-9454-16DB3487323C}" srcOrd="1" destOrd="0" presId="urn:microsoft.com/office/officeart/2005/8/layout/default#1"/>
    <dgm:cxn modelId="{12B808F0-CFD8-4B2D-A194-24FE93B58C69}" type="presParOf" srcId="{2363B951-FACC-4F4F-8FA9-C316ABA6C049}" destId="{4B843CA3-81E3-47A2-9966-106D47F76164}" srcOrd="2" destOrd="0" presId="urn:microsoft.com/office/officeart/2005/8/layout/default#1"/>
    <dgm:cxn modelId="{453E60A2-E020-4AAF-868E-2DDAB9D08901}" type="presParOf" srcId="{2363B951-FACC-4F4F-8FA9-C316ABA6C049}" destId="{D734AF69-39E2-496C-92B0-18FECBF931D0}" srcOrd="3" destOrd="0" presId="urn:microsoft.com/office/officeart/2005/8/layout/default#1"/>
    <dgm:cxn modelId="{A4C3CFAD-748E-4DA0-8188-D6A7E4BA3220}" type="presParOf" srcId="{2363B951-FACC-4F4F-8FA9-C316ABA6C049}" destId="{5C8A627D-51B6-43EE-A46A-B46058D56634}" srcOrd="4" destOrd="0" presId="urn:microsoft.com/office/officeart/2005/8/layout/default#1"/>
    <dgm:cxn modelId="{4413C655-A6A5-4E6D-80AD-0FA627166972}" type="presParOf" srcId="{2363B951-FACC-4F4F-8FA9-C316ABA6C049}" destId="{55444C31-98B7-4288-927F-301EF2A56226}" srcOrd="5" destOrd="0" presId="urn:microsoft.com/office/officeart/2005/8/layout/default#1"/>
    <dgm:cxn modelId="{4962C270-FABE-4672-8BA8-56E11F5D91AE}" type="presParOf" srcId="{2363B951-FACC-4F4F-8FA9-C316ABA6C049}" destId="{CD4A69A4-5B92-427D-B2D0-A90DCE1ACDD1}" srcOrd="6" destOrd="0" presId="urn:microsoft.com/office/officeart/2005/8/layout/default#1"/>
    <dgm:cxn modelId="{EB00B9D1-98FE-44C1-947C-D90A92F2F433}" type="presParOf" srcId="{2363B951-FACC-4F4F-8FA9-C316ABA6C049}" destId="{FD5DA1CA-A0E1-412A-AAD8-16F192EE9613}" srcOrd="7" destOrd="0" presId="urn:microsoft.com/office/officeart/2005/8/layout/default#1"/>
    <dgm:cxn modelId="{C5387B9D-24A4-4767-82FE-67D206AB171D}" type="presParOf" srcId="{2363B951-FACC-4F4F-8FA9-C316ABA6C049}" destId="{CA2B004E-63CA-4C2C-B7AB-7A1310DC4809}" srcOrd="8" destOrd="0" presId="urn:microsoft.com/office/officeart/2005/8/layout/default#1"/>
    <dgm:cxn modelId="{D99F9932-07E0-412A-9399-EEA7B327C525}" type="presParOf" srcId="{2363B951-FACC-4F4F-8FA9-C316ABA6C049}" destId="{ED3B919A-6E6E-45F7-A768-5664229C289A}" srcOrd="9" destOrd="0" presId="urn:microsoft.com/office/officeart/2005/8/layout/default#1"/>
    <dgm:cxn modelId="{39BA7DB6-CC86-4C16-BA44-D17D584C5A64}" type="presParOf" srcId="{2363B951-FACC-4F4F-8FA9-C316ABA6C049}" destId="{0A5A9928-3B43-41BA-B494-100A1904376B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162306-A77D-4ACA-AD36-7BE17F9E59F2}" type="doc">
      <dgm:prSet loTypeId="urn:microsoft.com/office/officeart/2005/8/layout/vProcess5" loCatId="process" qsTypeId="urn:microsoft.com/office/officeart/2005/8/quickstyle/simple1#3" qsCatId="simple" csTypeId="urn:microsoft.com/office/officeart/2005/8/colors/accent1_2#5" csCatId="accent1" phldr="1"/>
      <dgm:spPr/>
      <dgm:t>
        <a:bodyPr/>
        <a:lstStyle/>
        <a:p>
          <a:endParaRPr lang="pt-PT"/>
        </a:p>
      </dgm:t>
    </dgm:pt>
    <dgm:pt modelId="{6BA90AE3-F05E-43F6-867D-461BC2557819}">
      <dgm:prSet phldrT="[Texto]" custT="1"/>
      <dgm:spPr/>
      <dgm:t>
        <a:bodyPr/>
        <a:lstStyle/>
        <a:p>
          <a:pPr algn="ctr"/>
          <a:r>
            <a:rPr lang="pt-PT" altLang="en-US" sz="2400" b="1" dirty="0" smtClean="0">
              <a:solidFill>
                <a:schemeClr val="tx2"/>
              </a:solidFill>
              <a:latin typeface="Book Antiqua" panose="02040602050305030304" pitchFamily="18" charset="0"/>
            </a:rPr>
            <a:t>P</a:t>
          </a:r>
          <a:r>
            <a:rPr lang="pt-PT" altLang="en-US" sz="2000" dirty="0" smtClean="0">
              <a:solidFill>
                <a:schemeClr val="tx2"/>
              </a:solidFill>
              <a:latin typeface="Book Antiqua" panose="02040602050305030304" pitchFamily="18" charset="0"/>
            </a:rPr>
            <a:t>ré-leitura </a:t>
          </a:r>
          <a:r>
            <a:rPr lang="pt-PT" altLang="en-US" sz="2000" dirty="0" smtClean="0">
              <a:solidFill>
                <a:schemeClr val="tx2"/>
              </a:solidFill>
              <a:latin typeface="Book Antiqua" panose="02040602050305030304" pitchFamily="18" charset="0"/>
            </a:rPr>
            <a:t>(ler títulos , subtítulos, </a:t>
          </a:r>
          <a:r>
            <a:rPr lang="pt-PT" altLang="en-US" sz="2000" dirty="0" smtClean="0">
              <a:solidFill>
                <a:schemeClr val="tx2"/>
              </a:solidFill>
              <a:latin typeface="Book Antiqua" panose="02040602050305030304" pitchFamily="18" charset="0"/>
            </a:rPr>
            <a:t>palavras-chave</a:t>
          </a:r>
          <a:r>
            <a:rPr lang="pt-PT" altLang="en-US" sz="2000" dirty="0" smtClean="0">
              <a:solidFill>
                <a:schemeClr val="tx2"/>
              </a:solidFill>
              <a:latin typeface="Book Antiqua" panose="02040602050305030304" pitchFamily="18" charset="0"/>
            </a:rPr>
            <a:t>; analisar figuras, quadros e gráficos)</a:t>
          </a:r>
          <a:endParaRPr lang="pt-PT" sz="2000" dirty="0"/>
        </a:p>
      </dgm:t>
    </dgm:pt>
    <dgm:pt modelId="{6D4BE5BD-67B5-41F8-9C99-7873DFAC5FA2}" type="parTrans" cxnId="{F18900FC-8C0A-4354-866D-5A6A52F6670A}">
      <dgm:prSet/>
      <dgm:spPr/>
      <dgm:t>
        <a:bodyPr/>
        <a:lstStyle/>
        <a:p>
          <a:endParaRPr lang="pt-PT"/>
        </a:p>
      </dgm:t>
    </dgm:pt>
    <dgm:pt modelId="{54B92C36-04C1-4768-B04F-1CDDB53F3D16}" type="sibTrans" cxnId="{F18900FC-8C0A-4354-866D-5A6A52F6670A}">
      <dgm:prSet/>
      <dgm:spPr>
        <a:solidFill>
          <a:schemeClr val="accent2">
            <a:lumMod val="50000"/>
            <a:alpha val="90000"/>
          </a:schemeClr>
        </a:solidFill>
      </dgm:spPr>
      <dgm:t>
        <a:bodyPr/>
        <a:lstStyle/>
        <a:p>
          <a:endParaRPr lang="pt-PT"/>
        </a:p>
      </dgm:t>
    </dgm:pt>
    <dgm:pt modelId="{4A5A2D2C-723C-4301-8C5E-0009B1FFDAEA}">
      <dgm:prSet phldrT="[Texto]" custT="1"/>
      <dgm:spPr/>
      <dgm:t>
        <a:bodyPr/>
        <a:lstStyle/>
        <a:p>
          <a:pPr algn="ctr"/>
          <a:r>
            <a:rPr lang="pt-PT" altLang="en-US" sz="2400" b="1" dirty="0" smtClean="0">
              <a:solidFill>
                <a:schemeClr val="tx2"/>
              </a:solidFill>
              <a:latin typeface="Book Antiqua" panose="02040602050305030304" pitchFamily="18" charset="0"/>
            </a:rPr>
            <a:t>L</a:t>
          </a:r>
          <a:r>
            <a:rPr lang="pt-PT" altLang="en-US" sz="2000" dirty="0" smtClean="0">
              <a:solidFill>
                <a:schemeClr val="tx2"/>
              </a:solidFill>
              <a:latin typeface="Book Antiqua" panose="02040602050305030304" pitchFamily="18" charset="0"/>
            </a:rPr>
            <a:t>eitura cuidadosa e sublinhar as partes mais importantes</a:t>
          </a:r>
          <a:endParaRPr lang="pt-PT" sz="2000" dirty="0"/>
        </a:p>
      </dgm:t>
    </dgm:pt>
    <dgm:pt modelId="{9B1DA743-2089-4497-847B-373DAB48A9D3}" type="parTrans" cxnId="{118A0578-5380-4281-8C26-D15D4361CB18}">
      <dgm:prSet/>
      <dgm:spPr/>
      <dgm:t>
        <a:bodyPr/>
        <a:lstStyle/>
        <a:p>
          <a:endParaRPr lang="pt-PT"/>
        </a:p>
      </dgm:t>
    </dgm:pt>
    <dgm:pt modelId="{EBB506C1-6517-433B-A53B-EE56D1D11040}" type="sibTrans" cxnId="{118A0578-5380-4281-8C26-D15D4361CB18}">
      <dgm:prSet/>
      <dgm:spPr>
        <a:solidFill>
          <a:schemeClr val="accent2">
            <a:lumMod val="50000"/>
            <a:alpha val="90000"/>
          </a:schemeClr>
        </a:solidFill>
      </dgm:spPr>
      <dgm:t>
        <a:bodyPr/>
        <a:lstStyle/>
        <a:p>
          <a:endParaRPr lang="pt-PT"/>
        </a:p>
      </dgm:t>
    </dgm:pt>
    <dgm:pt modelId="{FE7341A2-FEAF-4C3A-BB4A-C7B2E0E4D3A7}">
      <dgm:prSet phldrT="[Texto]" custT="1"/>
      <dgm:spPr/>
      <dgm:t>
        <a:bodyPr/>
        <a:lstStyle/>
        <a:p>
          <a:pPr algn="ctr"/>
          <a:r>
            <a:rPr lang="pt-PT" sz="2400" b="1" dirty="0" smtClean="0">
              <a:solidFill>
                <a:schemeClr val="tx2"/>
              </a:solidFill>
              <a:latin typeface="Book Antiqua" panose="02040602050305030304" pitchFamily="18" charset="0"/>
            </a:rPr>
            <a:t>E</a:t>
          </a:r>
          <a:r>
            <a:rPr lang="pt-PT" sz="2000" dirty="0" smtClean="0">
              <a:solidFill>
                <a:schemeClr val="tx2"/>
              </a:solidFill>
              <a:latin typeface="Book Antiqua" panose="02040602050305030304" pitchFamily="18" charset="0"/>
            </a:rPr>
            <a:t>squematizar ou resumir, utilizando palavras próprias</a:t>
          </a:r>
          <a:endParaRPr lang="pt-PT" sz="2000" dirty="0">
            <a:solidFill>
              <a:schemeClr val="tx2"/>
            </a:solidFill>
            <a:latin typeface="Book Antiqua" panose="02040602050305030304" pitchFamily="18" charset="0"/>
          </a:endParaRPr>
        </a:p>
      </dgm:t>
    </dgm:pt>
    <dgm:pt modelId="{38C06587-D88C-4926-8F2B-97249AA5D25C}" type="parTrans" cxnId="{97687C57-35FC-4EF4-8C92-6AB23551E0C1}">
      <dgm:prSet/>
      <dgm:spPr/>
      <dgm:t>
        <a:bodyPr/>
        <a:lstStyle/>
        <a:p>
          <a:endParaRPr lang="pt-PT"/>
        </a:p>
      </dgm:t>
    </dgm:pt>
    <dgm:pt modelId="{0DAA9928-B219-4282-944D-14D59131566D}" type="sibTrans" cxnId="{97687C57-35FC-4EF4-8C92-6AB23551E0C1}">
      <dgm:prSet/>
      <dgm:spPr>
        <a:solidFill>
          <a:schemeClr val="accent2">
            <a:lumMod val="50000"/>
            <a:alpha val="90000"/>
          </a:schemeClr>
        </a:solidFill>
      </dgm:spPr>
      <dgm:t>
        <a:bodyPr/>
        <a:lstStyle/>
        <a:p>
          <a:endParaRPr lang="pt-PT"/>
        </a:p>
      </dgm:t>
    </dgm:pt>
    <dgm:pt modelId="{CB2199F9-8233-455B-BFF3-67ECE94A7686}">
      <dgm:prSet custT="1"/>
      <dgm:spPr/>
      <dgm:t>
        <a:bodyPr/>
        <a:lstStyle/>
        <a:p>
          <a:pPr algn="ctr"/>
          <a:r>
            <a:rPr lang="pt-PT" sz="2400" b="1" dirty="0" smtClean="0">
              <a:solidFill>
                <a:schemeClr val="tx2"/>
              </a:solidFill>
              <a:latin typeface="Book Antiqua" panose="02040602050305030304" pitchFamily="18" charset="0"/>
            </a:rPr>
            <a:t>M</a:t>
          </a:r>
          <a:r>
            <a:rPr lang="pt-PT" sz="2000" dirty="0" smtClean="0">
              <a:solidFill>
                <a:schemeClr val="tx2"/>
              </a:solidFill>
              <a:latin typeface="Book Antiqua" panose="02040602050305030304" pitchFamily="18" charset="0"/>
            </a:rPr>
            <a:t>emorizar os conteúdos (repetir as vezes que </a:t>
          </a:r>
          <a:r>
            <a:rPr lang="pt-PT" sz="2000" dirty="0" smtClean="0">
              <a:solidFill>
                <a:schemeClr val="tx2"/>
              </a:solidFill>
              <a:latin typeface="Book Antiqua" panose="02040602050305030304" pitchFamily="18" charset="0"/>
            </a:rPr>
            <a:t>forem </a:t>
          </a:r>
          <a:r>
            <a:rPr lang="pt-PT" sz="2000" dirty="0" smtClean="0">
              <a:solidFill>
                <a:schemeClr val="tx2"/>
              </a:solidFill>
              <a:latin typeface="Book Antiqua" panose="02040602050305030304" pitchFamily="18" charset="0"/>
            </a:rPr>
            <a:t>necessárias a leitura dos esquemas ou resumos)</a:t>
          </a:r>
          <a:endParaRPr lang="pt-PT" sz="2000" dirty="0">
            <a:solidFill>
              <a:schemeClr val="tx2"/>
            </a:solidFill>
            <a:latin typeface="Book Antiqua" panose="02040602050305030304" pitchFamily="18" charset="0"/>
          </a:endParaRPr>
        </a:p>
      </dgm:t>
    </dgm:pt>
    <dgm:pt modelId="{67C335FD-6247-4859-991D-8732396860A0}" type="parTrans" cxnId="{4671A4B0-F00A-4DCE-ACE6-EBDF6FFAFCF6}">
      <dgm:prSet/>
      <dgm:spPr/>
      <dgm:t>
        <a:bodyPr/>
        <a:lstStyle/>
        <a:p>
          <a:endParaRPr lang="pt-PT"/>
        </a:p>
      </dgm:t>
    </dgm:pt>
    <dgm:pt modelId="{D73037DD-B091-4D76-8A15-86D4752B7A57}" type="sibTrans" cxnId="{4671A4B0-F00A-4DCE-ACE6-EBDF6FFAFCF6}">
      <dgm:prSet/>
      <dgm:spPr>
        <a:solidFill>
          <a:schemeClr val="accent2">
            <a:lumMod val="50000"/>
            <a:alpha val="90000"/>
          </a:schemeClr>
        </a:solidFill>
      </dgm:spPr>
      <dgm:t>
        <a:bodyPr/>
        <a:lstStyle/>
        <a:p>
          <a:endParaRPr lang="pt-PT"/>
        </a:p>
      </dgm:t>
    </dgm:pt>
    <dgm:pt modelId="{A68B34F8-8EE6-42A8-9AC5-8D720A139F39}">
      <dgm:prSet custT="1"/>
      <dgm:spPr/>
      <dgm:t>
        <a:bodyPr/>
        <a:lstStyle/>
        <a:p>
          <a:pPr algn="ctr"/>
          <a:r>
            <a:rPr lang="pt-PT" sz="2400" b="1" dirty="0" smtClean="0">
              <a:solidFill>
                <a:schemeClr val="tx2"/>
              </a:solidFill>
              <a:latin typeface="Book Antiqua" panose="02040602050305030304" pitchFamily="18" charset="0"/>
            </a:rPr>
            <a:t>A</a:t>
          </a:r>
          <a:r>
            <a:rPr lang="pt-PT" sz="2000" b="0" dirty="0" smtClean="0">
              <a:solidFill>
                <a:schemeClr val="tx2"/>
              </a:solidFill>
              <a:latin typeface="Book Antiqua" panose="02040602050305030304" pitchFamily="18" charset="0"/>
            </a:rPr>
            <a:t>utoavaliar</a:t>
          </a:r>
          <a:endParaRPr lang="pt-PT" sz="2000" b="0" dirty="0">
            <a:solidFill>
              <a:schemeClr val="tx2"/>
            </a:solidFill>
            <a:latin typeface="Book Antiqua" panose="02040602050305030304" pitchFamily="18" charset="0"/>
          </a:endParaRPr>
        </a:p>
      </dgm:t>
    </dgm:pt>
    <dgm:pt modelId="{714889D8-6C96-4610-B879-45220F5CB25E}" type="parTrans" cxnId="{E8807B2F-2A1C-4241-836E-9D7160334C5B}">
      <dgm:prSet/>
      <dgm:spPr/>
      <dgm:t>
        <a:bodyPr/>
        <a:lstStyle/>
        <a:p>
          <a:endParaRPr lang="pt-PT"/>
        </a:p>
      </dgm:t>
    </dgm:pt>
    <dgm:pt modelId="{44971366-9689-4D64-92E4-8FF511B428D6}" type="sibTrans" cxnId="{E8807B2F-2A1C-4241-836E-9D7160334C5B}">
      <dgm:prSet/>
      <dgm:spPr/>
      <dgm:t>
        <a:bodyPr/>
        <a:lstStyle/>
        <a:p>
          <a:endParaRPr lang="pt-PT"/>
        </a:p>
      </dgm:t>
    </dgm:pt>
    <dgm:pt modelId="{EE67E3E6-0CBB-4F36-8D7E-56A216AFE8FB}" type="pres">
      <dgm:prSet presAssocID="{E5162306-A77D-4ACA-AD36-7BE17F9E59F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0F4B689-BB9E-4C75-B244-AF469443E000}" type="pres">
      <dgm:prSet presAssocID="{E5162306-A77D-4ACA-AD36-7BE17F9E59F2}" presName="dummyMaxCanvas" presStyleCnt="0">
        <dgm:presLayoutVars/>
      </dgm:prSet>
      <dgm:spPr/>
    </dgm:pt>
    <dgm:pt modelId="{AA90C82C-EDB8-4CCD-B44D-D75FD46C6BD3}" type="pres">
      <dgm:prSet presAssocID="{E5162306-A77D-4ACA-AD36-7BE17F9E59F2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2BEA73C-5DE5-4950-A07E-DEFDDED5A5D1}" type="pres">
      <dgm:prSet presAssocID="{E5162306-A77D-4ACA-AD36-7BE17F9E59F2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07A2EE7-F7AC-41D9-A62D-739422D73796}" type="pres">
      <dgm:prSet presAssocID="{E5162306-A77D-4ACA-AD36-7BE17F9E59F2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E41D3F0-6075-46F3-982D-7617E8C0739C}" type="pres">
      <dgm:prSet presAssocID="{E5162306-A77D-4ACA-AD36-7BE17F9E59F2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5DFB3FD-2BB7-4591-BBD2-C89945619FCD}" type="pres">
      <dgm:prSet presAssocID="{E5162306-A77D-4ACA-AD36-7BE17F9E59F2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F838E7A-60F2-45EA-8567-86C2E1813145}" type="pres">
      <dgm:prSet presAssocID="{E5162306-A77D-4ACA-AD36-7BE17F9E59F2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99AA171-76FD-4B9B-B235-FCFDD7B48815}" type="pres">
      <dgm:prSet presAssocID="{E5162306-A77D-4ACA-AD36-7BE17F9E59F2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0D04F36-B5C0-46C1-B3B8-B99E34943939}" type="pres">
      <dgm:prSet presAssocID="{E5162306-A77D-4ACA-AD36-7BE17F9E59F2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D382BCE-8E23-4F20-B1FD-290BA4E1F9F0}" type="pres">
      <dgm:prSet presAssocID="{E5162306-A77D-4ACA-AD36-7BE17F9E59F2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04A935D-CFBB-4393-A5BA-E0B13982E837}" type="pres">
      <dgm:prSet presAssocID="{E5162306-A77D-4ACA-AD36-7BE17F9E59F2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D5D3C71-92DD-4919-B821-66D7B042C441}" type="pres">
      <dgm:prSet presAssocID="{E5162306-A77D-4ACA-AD36-7BE17F9E59F2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D8F1B36-BE86-4263-ABEE-D8F6E89A3A58}" type="pres">
      <dgm:prSet presAssocID="{E5162306-A77D-4ACA-AD36-7BE17F9E59F2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353014D-271D-4BF1-8DB2-4CBA67147623}" type="pres">
      <dgm:prSet presAssocID="{E5162306-A77D-4ACA-AD36-7BE17F9E59F2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17791A8-C403-4284-A698-7E7D22D9B21C}" type="pres">
      <dgm:prSet presAssocID="{E5162306-A77D-4ACA-AD36-7BE17F9E59F2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FC10101E-8621-4034-9FC5-24D327BD5435}" type="presOf" srcId="{E5162306-A77D-4ACA-AD36-7BE17F9E59F2}" destId="{EE67E3E6-0CBB-4F36-8D7E-56A216AFE8FB}" srcOrd="0" destOrd="0" presId="urn:microsoft.com/office/officeart/2005/8/layout/vProcess5"/>
    <dgm:cxn modelId="{426EFF9B-7831-4903-ADA0-99E852BBA597}" type="presOf" srcId="{FE7341A2-FEAF-4C3A-BB4A-C7B2E0E4D3A7}" destId="{D07A2EE7-F7AC-41D9-A62D-739422D73796}" srcOrd="0" destOrd="0" presId="urn:microsoft.com/office/officeart/2005/8/layout/vProcess5"/>
    <dgm:cxn modelId="{CA7BBD80-83F3-4B49-8E1C-B3E72030B5C4}" type="presOf" srcId="{6BA90AE3-F05E-43F6-867D-461BC2557819}" destId="{AA90C82C-EDB8-4CCD-B44D-D75FD46C6BD3}" srcOrd="0" destOrd="0" presId="urn:microsoft.com/office/officeart/2005/8/layout/vProcess5"/>
    <dgm:cxn modelId="{CC0F17AE-0C3B-4ACE-A77E-7885620A4C92}" type="presOf" srcId="{A68B34F8-8EE6-42A8-9AC5-8D720A139F39}" destId="{517791A8-C403-4284-A698-7E7D22D9B21C}" srcOrd="1" destOrd="0" presId="urn:microsoft.com/office/officeart/2005/8/layout/vProcess5"/>
    <dgm:cxn modelId="{E04EEE8B-4507-4C4E-B76D-645247A009F0}" type="presOf" srcId="{0DAA9928-B219-4282-944D-14D59131566D}" destId="{40D04F36-B5C0-46C1-B3B8-B99E34943939}" srcOrd="0" destOrd="0" presId="urn:microsoft.com/office/officeart/2005/8/layout/vProcess5"/>
    <dgm:cxn modelId="{B1D6CAF0-1F85-4F4D-A8C9-06A1ACF04242}" type="presOf" srcId="{4A5A2D2C-723C-4301-8C5E-0009B1FFDAEA}" destId="{82BEA73C-5DE5-4950-A07E-DEFDDED5A5D1}" srcOrd="0" destOrd="0" presId="urn:microsoft.com/office/officeart/2005/8/layout/vProcess5"/>
    <dgm:cxn modelId="{42C84EE4-6B1F-48BA-B8CE-A9C8E657D7D6}" type="presOf" srcId="{4A5A2D2C-723C-4301-8C5E-0009B1FFDAEA}" destId="{4D5D3C71-92DD-4919-B821-66D7B042C441}" srcOrd="1" destOrd="0" presId="urn:microsoft.com/office/officeart/2005/8/layout/vProcess5"/>
    <dgm:cxn modelId="{575DEF7F-AD05-41EC-95D0-7D8F8331E265}" type="presOf" srcId="{FE7341A2-FEAF-4C3A-BB4A-C7B2E0E4D3A7}" destId="{6D8F1B36-BE86-4263-ABEE-D8F6E89A3A58}" srcOrd="1" destOrd="0" presId="urn:microsoft.com/office/officeart/2005/8/layout/vProcess5"/>
    <dgm:cxn modelId="{637433FD-5E01-492D-8B63-03B0CE3BEF25}" type="presOf" srcId="{A68B34F8-8EE6-42A8-9AC5-8D720A139F39}" destId="{75DFB3FD-2BB7-4591-BBD2-C89945619FCD}" srcOrd="0" destOrd="0" presId="urn:microsoft.com/office/officeart/2005/8/layout/vProcess5"/>
    <dgm:cxn modelId="{4671A4B0-F00A-4DCE-ACE6-EBDF6FFAFCF6}" srcId="{E5162306-A77D-4ACA-AD36-7BE17F9E59F2}" destId="{CB2199F9-8233-455B-BFF3-67ECE94A7686}" srcOrd="3" destOrd="0" parTransId="{67C335FD-6247-4859-991D-8732396860A0}" sibTransId="{D73037DD-B091-4D76-8A15-86D4752B7A57}"/>
    <dgm:cxn modelId="{F18900FC-8C0A-4354-866D-5A6A52F6670A}" srcId="{E5162306-A77D-4ACA-AD36-7BE17F9E59F2}" destId="{6BA90AE3-F05E-43F6-867D-461BC2557819}" srcOrd="0" destOrd="0" parTransId="{6D4BE5BD-67B5-41F8-9C99-7873DFAC5FA2}" sibTransId="{54B92C36-04C1-4768-B04F-1CDDB53F3D16}"/>
    <dgm:cxn modelId="{118A0578-5380-4281-8C26-D15D4361CB18}" srcId="{E5162306-A77D-4ACA-AD36-7BE17F9E59F2}" destId="{4A5A2D2C-723C-4301-8C5E-0009B1FFDAEA}" srcOrd="1" destOrd="0" parTransId="{9B1DA743-2089-4497-847B-373DAB48A9D3}" sibTransId="{EBB506C1-6517-433B-A53B-EE56D1D11040}"/>
    <dgm:cxn modelId="{2EBA8589-BA66-472D-B6BC-2C0941F6F4C1}" type="presOf" srcId="{EBB506C1-6517-433B-A53B-EE56D1D11040}" destId="{999AA171-76FD-4B9B-B235-FCFDD7B48815}" srcOrd="0" destOrd="0" presId="urn:microsoft.com/office/officeart/2005/8/layout/vProcess5"/>
    <dgm:cxn modelId="{8D810169-A842-48F8-860F-DDFD2CD826BF}" type="presOf" srcId="{6BA90AE3-F05E-43F6-867D-461BC2557819}" destId="{F04A935D-CFBB-4393-A5BA-E0B13982E837}" srcOrd="1" destOrd="0" presId="urn:microsoft.com/office/officeart/2005/8/layout/vProcess5"/>
    <dgm:cxn modelId="{7CC9A32E-4001-4D8B-A6D7-89369DE27CA1}" type="presOf" srcId="{54B92C36-04C1-4768-B04F-1CDDB53F3D16}" destId="{EF838E7A-60F2-45EA-8567-86C2E1813145}" srcOrd="0" destOrd="0" presId="urn:microsoft.com/office/officeart/2005/8/layout/vProcess5"/>
    <dgm:cxn modelId="{41FB59AF-D628-4E4D-A7BC-06227BA7EB42}" type="presOf" srcId="{CB2199F9-8233-455B-BFF3-67ECE94A7686}" destId="{7353014D-271D-4BF1-8DB2-4CBA67147623}" srcOrd="1" destOrd="0" presId="urn:microsoft.com/office/officeart/2005/8/layout/vProcess5"/>
    <dgm:cxn modelId="{E14AAAF2-B25A-448C-AECF-07B597C10BE3}" type="presOf" srcId="{D73037DD-B091-4D76-8A15-86D4752B7A57}" destId="{ED382BCE-8E23-4F20-B1FD-290BA4E1F9F0}" srcOrd="0" destOrd="0" presId="urn:microsoft.com/office/officeart/2005/8/layout/vProcess5"/>
    <dgm:cxn modelId="{98A5EBEE-9E9E-4AA7-874A-64E8DFE0083D}" type="presOf" srcId="{CB2199F9-8233-455B-BFF3-67ECE94A7686}" destId="{FE41D3F0-6075-46F3-982D-7617E8C0739C}" srcOrd="0" destOrd="0" presId="urn:microsoft.com/office/officeart/2005/8/layout/vProcess5"/>
    <dgm:cxn modelId="{E8807B2F-2A1C-4241-836E-9D7160334C5B}" srcId="{E5162306-A77D-4ACA-AD36-7BE17F9E59F2}" destId="{A68B34F8-8EE6-42A8-9AC5-8D720A139F39}" srcOrd="4" destOrd="0" parTransId="{714889D8-6C96-4610-B879-45220F5CB25E}" sibTransId="{44971366-9689-4D64-92E4-8FF511B428D6}"/>
    <dgm:cxn modelId="{97687C57-35FC-4EF4-8C92-6AB23551E0C1}" srcId="{E5162306-A77D-4ACA-AD36-7BE17F9E59F2}" destId="{FE7341A2-FEAF-4C3A-BB4A-C7B2E0E4D3A7}" srcOrd="2" destOrd="0" parTransId="{38C06587-D88C-4926-8F2B-97249AA5D25C}" sibTransId="{0DAA9928-B219-4282-944D-14D59131566D}"/>
    <dgm:cxn modelId="{B9D81D30-75F2-4E16-8018-BE2C1E99D0CE}" type="presParOf" srcId="{EE67E3E6-0CBB-4F36-8D7E-56A216AFE8FB}" destId="{00F4B689-BB9E-4C75-B244-AF469443E000}" srcOrd="0" destOrd="0" presId="urn:microsoft.com/office/officeart/2005/8/layout/vProcess5"/>
    <dgm:cxn modelId="{A4C11D90-6DF3-41E3-8FF2-577E4149E331}" type="presParOf" srcId="{EE67E3E6-0CBB-4F36-8D7E-56A216AFE8FB}" destId="{AA90C82C-EDB8-4CCD-B44D-D75FD46C6BD3}" srcOrd="1" destOrd="0" presId="urn:microsoft.com/office/officeart/2005/8/layout/vProcess5"/>
    <dgm:cxn modelId="{50FBA0C5-7EB1-4862-A161-979126EE89B8}" type="presParOf" srcId="{EE67E3E6-0CBB-4F36-8D7E-56A216AFE8FB}" destId="{82BEA73C-5DE5-4950-A07E-DEFDDED5A5D1}" srcOrd="2" destOrd="0" presId="urn:microsoft.com/office/officeart/2005/8/layout/vProcess5"/>
    <dgm:cxn modelId="{41680BDB-1496-4573-8B5A-4FBF092CBD9A}" type="presParOf" srcId="{EE67E3E6-0CBB-4F36-8D7E-56A216AFE8FB}" destId="{D07A2EE7-F7AC-41D9-A62D-739422D73796}" srcOrd="3" destOrd="0" presId="urn:microsoft.com/office/officeart/2005/8/layout/vProcess5"/>
    <dgm:cxn modelId="{621BE5DC-BCB5-4322-8A00-C0AD56EC666E}" type="presParOf" srcId="{EE67E3E6-0CBB-4F36-8D7E-56A216AFE8FB}" destId="{FE41D3F0-6075-46F3-982D-7617E8C0739C}" srcOrd="4" destOrd="0" presId="urn:microsoft.com/office/officeart/2005/8/layout/vProcess5"/>
    <dgm:cxn modelId="{949931D1-E0C9-4545-BB65-ACC073FB115A}" type="presParOf" srcId="{EE67E3E6-0CBB-4F36-8D7E-56A216AFE8FB}" destId="{75DFB3FD-2BB7-4591-BBD2-C89945619FCD}" srcOrd="5" destOrd="0" presId="urn:microsoft.com/office/officeart/2005/8/layout/vProcess5"/>
    <dgm:cxn modelId="{8AC3BFC3-700E-4B21-81AF-3E4292539B6A}" type="presParOf" srcId="{EE67E3E6-0CBB-4F36-8D7E-56A216AFE8FB}" destId="{EF838E7A-60F2-45EA-8567-86C2E1813145}" srcOrd="6" destOrd="0" presId="urn:microsoft.com/office/officeart/2005/8/layout/vProcess5"/>
    <dgm:cxn modelId="{A2BD99DF-C7CF-4AA3-84C2-DF78D4D320BA}" type="presParOf" srcId="{EE67E3E6-0CBB-4F36-8D7E-56A216AFE8FB}" destId="{999AA171-76FD-4B9B-B235-FCFDD7B48815}" srcOrd="7" destOrd="0" presId="urn:microsoft.com/office/officeart/2005/8/layout/vProcess5"/>
    <dgm:cxn modelId="{24F2FACB-7687-4AB4-992C-B8D1CBA541B1}" type="presParOf" srcId="{EE67E3E6-0CBB-4F36-8D7E-56A216AFE8FB}" destId="{40D04F36-B5C0-46C1-B3B8-B99E34943939}" srcOrd="8" destOrd="0" presId="urn:microsoft.com/office/officeart/2005/8/layout/vProcess5"/>
    <dgm:cxn modelId="{14F7BB3F-F047-49F6-807A-E3504B92BFD0}" type="presParOf" srcId="{EE67E3E6-0CBB-4F36-8D7E-56A216AFE8FB}" destId="{ED382BCE-8E23-4F20-B1FD-290BA4E1F9F0}" srcOrd="9" destOrd="0" presId="urn:microsoft.com/office/officeart/2005/8/layout/vProcess5"/>
    <dgm:cxn modelId="{CD6F3241-5571-4F21-98AB-F1D9A55F7AD6}" type="presParOf" srcId="{EE67E3E6-0CBB-4F36-8D7E-56A216AFE8FB}" destId="{F04A935D-CFBB-4393-A5BA-E0B13982E837}" srcOrd="10" destOrd="0" presId="urn:microsoft.com/office/officeart/2005/8/layout/vProcess5"/>
    <dgm:cxn modelId="{994982ED-5E3C-4831-A991-E158D9AF20E4}" type="presParOf" srcId="{EE67E3E6-0CBB-4F36-8D7E-56A216AFE8FB}" destId="{4D5D3C71-92DD-4919-B821-66D7B042C441}" srcOrd="11" destOrd="0" presId="urn:microsoft.com/office/officeart/2005/8/layout/vProcess5"/>
    <dgm:cxn modelId="{B93DFF47-39D3-46E2-AE37-C20FA5CD63F8}" type="presParOf" srcId="{EE67E3E6-0CBB-4F36-8D7E-56A216AFE8FB}" destId="{6D8F1B36-BE86-4263-ABEE-D8F6E89A3A58}" srcOrd="12" destOrd="0" presId="urn:microsoft.com/office/officeart/2005/8/layout/vProcess5"/>
    <dgm:cxn modelId="{4903E349-E0AB-45AC-A314-C0B085E6841C}" type="presParOf" srcId="{EE67E3E6-0CBB-4F36-8D7E-56A216AFE8FB}" destId="{7353014D-271D-4BF1-8DB2-4CBA67147623}" srcOrd="13" destOrd="0" presId="urn:microsoft.com/office/officeart/2005/8/layout/vProcess5"/>
    <dgm:cxn modelId="{00A16A3C-0134-4B39-9CDB-4B493757AE97}" type="presParOf" srcId="{EE67E3E6-0CBB-4F36-8D7E-56A216AFE8FB}" destId="{517791A8-C403-4284-A698-7E7D22D9B21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F264C99-3582-4C04-8FEF-184EC1C595A0}" type="doc">
      <dgm:prSet loTypeId="urn:microsoft.com/office/officeart/2005/8/layout/bProcess2" loCatId="process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pt-PT"/>
        </a:p>
      </dgm:t>
    </dgm:pt>
    <dgm:pt modelId="{4DFB9024-A8C6-4748-9A34-98EFBB97E60D}">
      <dgm:prSet phldrT="[Texto]" custT="1"/>
      <dgm:spPr/>
      <dgm:t>
        <a:bodyPr/>
        <a:lstStyle/>
        <a:p>
          <a:r>
            <a:rPr lang="pt-PT" altLang="en-US" sz="2400" dirty="0" smtClean="0">
              <a:solidFill>
                <a:schemeClr val="tx2"/>
              </a:solidFill>
              <a:latin typeface="Book Antiqua" panose="02040602050305030304" pitchFamily="18" charset="0"/>
            </a:rPr>
            <a:t>Eleger um porta voz</a:t>
          </a:r>
          <a:endParaRPr lang="pt-PT" sz="2400" dirty="0">
            <a:solidFill>
              <a:schemeClr val="tx2"/>
            </a:solidFill>
          </a:endParaRPr>
        </a:p>
      </dgm:t>
    </dgm:pt>
    <dgm:pt modelId="{92D92F97-BE93-4ABF-9AB0-B6DBB5AE88EF}" type="parTrans" cxnId="{AB4E1E27-D1E0-4D70-B745-110D4FF05218}">
      <dgm:prSet/>
      <dgm:spPr/>
      <dgm:t>
        <a:bodyPr/>
        <a:lstStyle/>
        <a:p>
          <a:endParaRPr lang="pt-PT"/>
        </a:p>
      </dgm:t>
    </dgm:pt>
    <dgm:pt modelId="{F45DB604-6E31-4BF6-B126-89CCB8873E52}" type="sibTrans" cxnId="{AB4E1E27-D1E0-4D70-B745-110D4FF05218}">
      <dgm:prSet/>
      <dgm:spPr/>
      <dgm:t>
        <a:bodyPr/>
        <a:lstStyle/>
        <a:p>
          <a:endParaRPr lang="pt-PT"/>
        </a:p>
      </dgm:t>
    </dgm:pt>
    <dgm:pt modelId="{83890804-79BC-442D-927A-B0EF40FDC469}">
      <dgm:prSet phldrT="[Texto]" custT="1"/>
      <dgm:spPr/>
      <dgm:t>
        <a:bodyPr/>
        <a:lstStyle/>
        <a:p>
          <a:r>
            <a:rPr lang="pt-PT" altLang="en-US" sz="2400" dirty="0" smtClean="0">
              <a:solidFill>
                <a:schemeClr val="tx2"/>
              </a:solidFill>
              <a:latin typeface="Book Antiqua" panose="02040602050305030304" pitchFamily="18" charset="0"/>
            </a:rPr>
            <a:t>Distribuir tarefas</a:t>
          </a:r>
          <a:endParaRPr lang="pt-PT" sz="2400" dirty="0">
            <a:solidFill>
              <a:schemeClr val="tx2"/>
            </a:solidFill>
          </a:endParaRPr>
        </a:p>
      </dgm:t>
    </dgm:pt>
    <dgm:pt modelId="{94A028D7-354F-4AD6-94CD-3777380C0B74}" type="parTrans" cxnId="{6FEB58A4-52FA-48A5-9522-9BC9FB0725D3}">
      <dgm:prSet/>
      <dgm:spPr/>
      <dgm:t>
        <a:bodyPr/>
        <a:lstStyle/>
        <a:p>
          <a:endParaRPr lang="pt-PT"/>
        </a:p>
      </dgm:t>
    </dgm:pt>
    <dgm:pt modelId="{93DC1C77-0998-4988-A5D5-8BBB29DAA645}" type="sibTrans" cxnId="{6FEB58A4-52FA-48A5-9522-9BC9FB0725D3}">
      <dgm:prSet/>
      <dgm:spPr/>
      <dgm:t>
        <a:bodyPr/>
        <a:lstStyle/>
        <a:p>
          <a:endParaRPr lang="pt-PT"/>
        </a:p>
      </dgm:t>
    </dgm:pt>
    <dgm:pt modelId="{E548C9AB-CE5A-4D8D-9D58-65F097DB85F8}">
      <dgm:prSet phldrT="[Texto]" custT="1"/>
      <dgm:spPr/>
      <dgm:t>
        <a:bodyPr/>
        <a:lstStyle/>
        <a:p>
          <a:r>
            <a:rPr lang="pt-PT" altLang="en-US" sz="2400" dirty="0" smtClean="0">
              <a:solidFill>
                <a:schemeClr val="tx2"/>
              </a:solidFill>
              <a:latin typeface="Book Antiqua" panose="02040602050305030304" pitchFamily="18" charset="0"/>
            </a:rPr>
            <a:t>Selecionar materiais e fontes de informação</a:t>
          </a:r>
          <a:endParaRPr lang="pt-PT" sz="2400" dirty="0">
            <a:solidFill>
              <a:schemeClr val="tx2"/>
            </a:solidFill>
          </a:endParaRPr>
        </a:p>
      </dgm:t>
    </dgm:pt>
    <dgm:pt modelId="{4160057B-0FC0-4726-B7A9-EDEBF6FC78CF}" type="parTrans" cxnId="{F9AE1708-4CE0-47DA-B0AA-8A7158508DDB}">
      <dgm:prSet/>
      <dgm:spPr/>
      <dgm:t>
        <a:bodyPr/>
        <a:lstStyle/>
        <a:p>
          <a:endParaRPr lang="pt-PT"/>
        </a:p>
      </dgm:t>
    </dgm:pt>
    <dgm:pt modelId="{0A901FE9-EFC8-428F-9C99-71E45739C39F}" type="sibTrans" cxnId="{F9AE1708-4CE0-47DA-B0AA-8A7158508DDB}">
      <dgm:prSet/>
      <dgm:spPr/>
      <dgm:t>
        <a:bodyPr/>
        <a:lstStyle/>
        <a:p>
          <a:endParaRPr lang="pt-PT"/>
        </a:p>
      </dgm:t>
    </dgm:pt>
    <dgm:pt modelId="{A06A8BB9-7408-42E2-BF3B-7F584152E3F1}">
      <dgm:prSet custT="1"/>
      <dgm:spPr/>
      <dgm:t>
        <a:bodyPr/>
        <a:lstStyle/>
        <a:p>
          <a:r>
            <a:rPr lang="pt-PT" altLang="en-US" sz="2400" dirty="0" smtClean="0">
              <a:solidFill>
                <a:schemeClr val="tx2"/>
              </a:solidFill>
              <a:latin typeface="Book Antiqua" panose="02040602050305030304" pitchFamily="18" charset="0"/>
            </a:rPr>
            <a:t>Avaliar o funcionamento do grupo</a:t>
          </a:r>
          <a:endParaRPr lang="pt-PT" sz="2400" dirty="0">
            <a:solidFill>
              <a:schemeClr val="tx2"/>
            </a:solidFill>
          </a:endParaRPr>
        </a:p>
      </dgm:t>
    </dgm:pt>
    <dgm:pt modelId="{CB8D506B-543F-48ED-87F7-44C9AA999F26}" type="parTrans" cxnId="{62DA7768-6030-4AA9-B72F-57E4EF26FA11}">
      <dgm:prSet/>
      <dgm:spPr/>
      <dgm:t>
        <a:bodyPr/>
        <a:lstStyle/>
        <a:p>
          <a:endParaRPr lang="pt-PT"/>
        </a:p>
      </dgm:t>
    </dgm:pt>
    <dgm:pt modelId="{BBDD6875-3128-48F7-A17F-35611222A190}" type="sibTrans" cxnId="{62DA7768-6030-4AA9-B72F-57E4EF26FA11}">
      <dgm:prSet/>
      <dgm:spPr/>
      <dgm:t>
        <a:bodyPr/>
        <a:lstStyle/>
        <a:p>
          <a:endParaRPr lang="pt-PT"/>
        </a:p>
      </dgm:t>
    </dgm:pt>
    <dgm:pt modelId="{224369ED-875C-49B2-800D-C96113159DF6}">
      <dgm:prSet/>
      <dgm:spPr/>
      <dgm:t>
        <a:bodyPr/>
        <a:lstStyle/>
        <a:p>
          <a:r>
            <a:rPr lang="pt-PT" dirty="0" smtClean="0"/>
            <a:t>Trabalho de Grupo</a:t>
          </a:r>
          <a:endParaRPr lang="pt-PT" dirty="0"/>
        </a:p>
      </dgm:t>
    </dgm:pt>
    <dgm:pt modelId="{E4D28813-5A35-4CA8-88D1-97F7E238379B}" type="parTrans" cxnId="{30C0B22D-0986-4452-93DB-BC088D6C83EE}">
      <dgm:prSet/>
      <dgm:spPr/>
      <dgm:t>
        <a:bodyPr/>
        <a:lstStyle/>
        <a:p>
          <a:endParaRPr lang="pt-PT"/>
        </a:p>
      </dgm:t>
    </dgm:pt>
    <dgm:pt modelId="{FCD00259-C8D2-47E6-B0BF-58EF7FCF9BDD}" type="sibTrans" cxnId="{30C0B22D-0986-4452-93DB-BC088D6C83EE}">
      <dgm:prSet/>
      <dgm:spPr/>
      <dgm:t>
        <a:bodyPr/>
        <a:lstStyle/>
        <a:p>
          <a:endParaRPr lang="pt-PT"/>
        </a:p>
      </dgm:t>
    </dgm:pt>
    <dgm:pt modelId="{79240121-E655-4CAE-8567-3BB300B196E4}">
      <dgm:prSet custT="1"/>
      <dgm:spPr/>
      <dgm:t>
        <a:bodyPr/>
        <a:lstStyle/>
        <a:p>
          <a:r>
            <a:rPr lang="pt-PT" altLang="en-US" sz="2400" dirty="0" smtClean="0">
              <a:solidFill>
                <a:schemeClr val="tx2"/>
              </a:solidFill>
              <a:latin typeface="Book Antiqua" panose="02040602050305030304" pitchFamily="18" charset="0"/>
            </a:rPr>
            <a:t>Realização das tarefas individualmente definidas</a:t>
          </a:r>
          <a:endParaRPr lang="pt-PT" sz="2400" dirty="0">
            <a:solidFill>
              <a:schemeClr val="tx2"/>
            </a:solidFill>
          </a:endParaRPr>
        </a:p>
      </dgm:t>
    </dgm:pt>
    <dgm:pt modelId="{2424A27D-6647-4A58-99EC-6055347978D0}" type="parTrans" cxnId="{6AC2648A-C318-4201-B1CD-F74450AC2A05}">
      <dgm:prSet/>
      <dgm:spPr/>
      <dgm:t>
        <a:bodyPr/>
        <a:lstStyle/>
        <a:p>
          <a:endParaRPr lang="pt-PT"/>
        </a:p>
      </dgm:t>
    </dgm:pt>
    <dgm:pt modelId="{69B40CF5-10E2-4678-A4B6-90316FB638D2}" type="sibTrans" cxnId="{6AC2648A-C318-4201-B1CD-F74450AC2A05}">
      <dgm:prSet/>
      <dgm:spPr/>
      <dgm:t>
        <a:bodyPr/>
        <a:lstStyle/>
        <a:p>
          <a:endParaRPr lang="pt-PT"/>
        </a:p>
      </dgm:t>
    </dgm:pt>
    <dgm:pt modelId="{B788B02D-FA3E-47EA-BEB7-51C8B3A9A9D3}">
      <dgm:prSet custT="1"/>
      <dgm:spPr/>
      <dgm:t>
        <a:bodyPr/>
        <a:lstStyle/>
        <a:p>
          <a:r>
            <a:rPr lang="pt-PT" altLang="en-US" sz="2400" dirty="0" smtClean="0">
              <a:solidFill>
                <a:schemeClr val="tx2"/>
              </a:solidFill>
              <a:latin typeface="Book Antiqua" panose="02040602050305030304" pitchFamily="18" charset="0"/>
            </a:rPr>
            <a:t>Reunir as contribuições individuais </a:t>
          </a:r>
          <a:endParaRPr lang="pt-PT" sz="2400" dirty="0">
            <a:solidFill>
              <a:schemeClr val="tx2"/>
            </a:solidFill>
          </a:endParaRPr>
        </a:p>
      </dgm:t>
    </dgm:pt>
    <dgm:pt modelId="{B570B41E-65F5-4B82-9DE8-4AE916E30624}" type="parTrans" cxnId="{DA075710-BF18-48E8-A93B-DF2B90039EB3}">
      <dgm:prSet/>
      <dgm:spPr/>
      <dgm:t>
        <a:bodyPr/>
        <a:lstStyle/>
        <a:p>
          <a:endParaRPr lang="pt-PT"/>
        </a:p>
      </dgm:t>
    </dgm:pt>
    <dgm:pt modelId="{04DD0719-2DC9-48BC-82D3-7A06D1453D51}" type="sibTrans" cxnId="{DA075710-BF18-48E8-A93B-DF2B90039EB3}">
      <dgm:prSet/>
      <dgm:spPr/>
      <dgm:t>
        <a:bodyPr/>
        <a:lstStyle/>
        <a:p>
          <a:endParaRPr lang="pt-PT"/>
        </a:p>
      </dgm:t>
    </dgm:pt>
    <dgm:pt modelId="{E3117D37-9927-49CE-93E0-2E2708FDA2FC}" type="pres">
      <dgm:prSet presAssocID="{EF264C99-3582-4C04-8FEF-184EC1C595A0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pt-PT"/>
        </a:p>
      </dgm:t>
    </dgm:pt>
    <dgm:pt modelId="{8EDF1A49-6649-41BA-AD80-AF687A3E3723}" type="pres">
      <dgm:prSet presAssocID="{4DFB9024-A8C6-4748-9A34-98EFBB97E60D}" presName="firstNode" presStyleLbl="node1" presStyleIdx="0" presStyleCnt="7" custScaleX="186461" custScaleY="178984" custLinFactNeighborX="-4566" custLinFactNeighborY="-80419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84E4A90-BF30-4F3F-9420-03B858281CE8}" type="pres">
      <dgm:prSet presAssocID="{F45DB604-6E31-4BF6-B126-89CCB8873E52}" presName="sibTrans" presStyleLbl="sibTrans2D1" presStyleIdx="0" presStyleCnt="6"/>
      <dgm:spPr/>
      <dgm:t>
        <a:bodyPr/>
        <a:lstStyle/>
        <a:p>
          <a:endParaRPr lang="pt-PT"/>
        </a:p>
      </dgm:t>
    </dgm:pt>
    <dgm:pt modelId="{52A1C495-6FF5-4C44-863D-ACC87464C6C1}" type="pres">
      <dgm:prSet presAssocID="{83890804-79BC-442D-927A-B0EF40FDC469}" presName="middleNode" presStyleCnt="0"/>
      <dgm:spPr/>
    </dgm:pt>
    <dgm:pt modelId="{E12515E7-F2D9-4860-9BEC-D1DB55A4E2F7}" type="pres">
      <dgm:prSet presAssocID="{83890804-79BC-442D-927A-B0EF40FDC469}" presName="padding" presStyleLbl="node1" presStyleIdx="0" presStyleCnt="7"/>
      <dgm:spPr/>
    </dgm:pt>
    <dgm:pt modelId="{51A86C56-15B1-4936-A524-C9D7C2163ECD}" type="pres">
      <dgm:prSet presAssocID="{83890804-79BC-442D-927A-B0EF40FDC469}" presName="shape" presStyleLbl="node1" presStyleIdx="1" presStyleCnt="7" custScaleX="300392" custScaleY="258836" custLinFactNeighborX="6251" custLinFactNeighborY="169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AE18D57-5C46-4470-B2DE-B7C982FF26AC}" type="pres">
      <dgm:prSet presAssocID="{93DC1C77-0998-4988-A5D5-8BBB29DAA645}" presName="sibTrans" presStyleLbl="sibTrans2D1" presStyleIdx="1" presStyleCnt="6"/>
      <dgm:spPr/>
      <dgm:t>
        <a:bodyPr/>
        <a:lstStyle/>
        <a:p>
          <a:endParaRPr lang="pt-PT"/>
        </a:p>
      </dgm:t>
    </dgm:pt>
    <dgm:pt modelId="{E3B517A6-8B32-42F8-B20A-41F7B152A48E}" type="pres">
      <dgm:prSet presAssocID="{E548C9AB-CE5A-4D8D-9D58-65F097DB85F8}" presName="middleNode" presStyleCnt="0"/>
      <dgm:spPr/>
    </dgm:pt>
    <dgm:pt modelId="{C623D1B2-7810-422A-881E-20A6AE801FB3}" type="pres">
      <dgm:prSet presAssocID="{E548C9AB-CE5A-4D8D-9D58-65F097DB85F8}" presName="padding" presStyleLbl="node1" presStyleIdx="1" presStyleCnt="7"/>
      <dgm:spPr/>
    </dgm:pt>
    <dgm:pt modelId="{09E1B875-6A4F-4CB7-B0AE-ED6173B6BB37}" type="pres">
      <dgm:prSet presAssocID="{E548C9AB-CE5A-4D8D-9D58-65F097DB85F8}" presName="shape" presStyleLbl="node1" presStyleIdx="2" presStyleCnt="7" custScaleX="375825" custScaleY="313782" custLinFactNeighborX="72832" custLinFactNeighborY="7892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A2393D5-95A2-48B9-A983-90F80EFF9D00}" type="pres">
      <dgm:prSet presAssocID="{0A901FE9-EFC8-428F-9C99-71E45739C39F}" presName="sibTrans" presStyleLbl="sibTrans2D1" presStyleIdx="2" presStyleCnt="6"/>
      <dgm:spPr/>
      <dgm:t>
        <a:bodyPr/>
        <a:lstStyle/>
        <a:p>
          <a:endParaRPr lang="pt-PT"/>
        </a:p>
      </dgm:t>
    </dgm:pt>
    <dgm:pt modelId="{8800A568-CEAA-462E-AEB5-DD1F3349242C}" type="pres">
      <dgm:prSet presAssocID="{79240121-E655-4CAE-8567-3BB300B196E4}" presName="middleNode" presStyleCnt="0"/>
      <dgm:spPr/>
    </dgm:pt>
    <dgm:pt modelId="{A6512889-D05E-4A50-A358-A07CFB2A7BFD}" type="pres">
      <dgm:prSet presAssocID="{79240121-E655-4CAE-8567-3BB300B196E4}" presName="padding" presStyleLbl="node1" presStyleIdx="2" presStyleCnt="7"/>
      <dgm:spPr/>
    </dgm:pt>
    <dgm:pt modelId="{C8B8A62E-82EC-4BB7-930C-31220722DF02}" type="pres">
      <dgm:prSet presAssocID="{79240121-E655-4CAE-8567-3BB300B196E4}" presName="shape" presStyleLbl="node1" presStyleIdx="3" presStyleCnt="7" custScaleX="494516" custScaleY="355477" custLinFactNeighborX="-22127" custLinFactNeighborY="-462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0353565-3BE7-45E5-BE7D-C1B092C37F6B}" type="pres">
      <dgm:prSet presAssocID="{69B40CF5-10E2-4678-A4B6-90316FB638D2}" presName="sibTrans" presStyleLbl="sibTrans2D1" presStyleIdx="3" presStyleCnt="6"/>
      <dgm:spPr/>
      <dgm:t>
        <a:bodyPr/>
        <a:lstStyle/>
        <a:p>
          <a:endParaRPr lang="pt-PT"/>
        </a:p>
      </dgm:t>
    </dgm:pt>
    <dgm:pt modelId="{A687DF33-3919-45B5-853D-05A68208491E}" type="pres">
      <dgm:prSet presAssocID="{B788B02D-FA3E-47EA-BEB7-51C8B3A9A9D3}" presName="middleNode" presStyleCnt="0"/>
      <dgm:spPr/>
    </dgm:pt>
    <dgm:pt modelId="{CA422C6F-F6F1-44BB-889C-6B56E6F20FBE}" type="pres">
      <dgm:prSet presAssocID="{B788B02D-FA3E-47EA-BEB7-51C8B3A9A9D3}" presName="padding" presStyleLbl="node1" presStyleIdx="3" presStyleCnt="7"/>
      <dgm:spPr/>
    </dgm:pt>
    <dgm:pt modelId="{BE819038-05C4-48CC-83CF-468716336D77}" type="pres">
      <dgm:prSet presAssocID="{B788B02D-FA3E-47EA-BEB7-51C8B3A9A9D3}" presName="shape" presStyleLbl="node1" presStyleIdx="4" presStyleCnt="7" custScaleX="410654" custScaleY="347178" custLinFactNeighborX="57860" custLinFactNeighborY="-4118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71A48B9-7A74-4374-9576-82272446EB2A}" type="pres">
      <dgm:prSet presAssocID="{04DD0719-2DC9-48BC-82D3-7A06D1453D51}" presName="sibTrans" presStyleLbl="sibTrans2D1" presStyleIdx="4" presStyleCnt="6"/>
      <dgm:spPr/>
      <dgm:t>
        <a:bodyPr/>
        <a:lstStyle/>
        <a:p>
          <a:endParaRPr lang="pt-PT"/>
        </a:p>
      </dgm:t>
    </dgm:pt>
    <dgm:pt modelId="{613DC618-87E0-4DED-AEBF-117A67BE8A36}" type="pres">
      <dgm:prSet presAssocID="{A06A8BB9-7408-42E2-BF3B-7F584152E3F1}" presName="middleNode" presStyleCnt="0"/>
      <dgm:spPr/>
    </dgm:pt>
    <dgm:pt modelId="{D61086D7-16D5-46D7-926B-6027C02F8037}" type="pres">
      <dgm:prSet presAssocID="{A06A8BB9-7408-42E2-BF3B-7F584152E3F1}" presName="padding" presStyleLbl="node1" presStyleIdx="4" presStyleCnt="7"/>
      <dgm:spPr/>
    </dgm:pt>
    <dgm:pt modelId="{CD2A5EE2-DB2D-4C0B-8A53-1E8D4C69AE94}" type="pres">
      <dgm:prSet presAssocID="{A06A8BB9-7408-42E2-BF3B-7F584152E3F1}" presName="shape" presStyleLbl="node1" presStyleIdx="5" presStyleCnt="7" custScaleX="445114" custScaleY="354780" custLinFactNeighborX="8169" custLinFactNeighborY="1054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A2C15B9-BFA2-4BA4-A498-14FE3D198B7C}" type="pres">
      <dgm:prSet presAssocID="{BBDD6875-3128-48F7-A17F-35611222A190}" presName="sibTrans" presStyleLbl="sibTrans2D1" presStyleIdx="5" presStyleCnt="6"/>
      <dgm:spPr/>
      <dgm:t>
        <a:bodyPr/>
        <a:lstStyle/>
        <a:p>
          <a:endParaRPr lang="pt-PT"/>
        </a:p>
      </dgm:t>
    </dgm:pt>
    <dgm:pt modelId="{9C8E9996-C7D4-49E5-B4BB-87D9E51CAD5E}" type="pres">
      <dgm:prSet presAssocID="{224369ED-875C-49B2-800D-C96113159DF6}" presName="lastNode" presStyleLbl="node1" presStyleIdx="6" presStyleCnt="7" custScaleX="159777" custScaleY="168539" custLinFactNeighborX="19083" custLinFactNeighborY="4946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B220423C-B09D-43CD-8352-97E38B77820E}" type="presOf" srcId="{04DD0719-2DC9-48BC-82D3-7A06D1453D51}" destId="{F71A48B9-7A74-4374-9576-82272446EB2A}" srcOrd="0" destOrd="0" presId="urn:microsoft.com/office/officeart/2005/8/layout/bProcess2"/>
    <dgm:cxn modelId="{7028D032-0043-43EA-AEA8-A2C3515726CF}" type="presOf" srcId="{A06A8BB9-7408-42E2-BF3B-7F584152E3F1}" destId="{CD2A5EE2-DB2D-4C0B-8A53-1E8D4C69AE94}" srcOrd="0" destOrd="0" presId="urn:microsoft.com/office/officeart/2005/8/layout/bProcess2"/>
    <dgm:cxn modelId="{2AF4C5E8-F542-4317-9E0F-3D4D18BFEB8B}" type="presOf" srcId="{BBDD6875-3128-48F7-A17F-35611222A190}" destId="{2A2C15B9-BFA2-4BA4-A498-14FE3D198B7C}" srcOrd="0" destOrd="0" presId="urn:microsoft.com/office/officeart/2005/8/layout/bProcess2"/>
    <dgm:cxn modelId="{AB4E1E27-D1E0-4D70-B745-110D4FF05218}" srcId="{EF264C99-3582-4C04-8FEF-184EC1C595A0}" destId="{4DFB9024-A8C6-4748-9A34-98EFBB97E60D}" srcOrd="0" destOrd="0" parTransId="{92D92F97-BE93-4ABF-9AB0-B6DBB5AE88EF}" sibTransId="{F45DB604-6E31-4BF6-B126-89CCB8873E52}"/>
    <dgm:cxn modelId="{F635579B-DC75-4F05-A7ED-EAA22918A143}" type="presOf" srcId="{4DFB9024-A8C6-4748-9A34-98EFBB97E60D}" destId="{8EDF1A49-6649-41BA-AD80-AF687A3E3723}" srcOrd="0" destOrd="0" presId="urn:microsoft.com/office/officeart/2005/8/layout/bProcess2"/>
    <dgm:cxn modelId="{60F88B2A-7304-47D9-85C5-F975A963DB37}" type="presOf" srcId="{B788B02D-FA3E-47EA-BEB7-51C8B3A9A9D3}" destId="{BE819038-05C4-48CC-83CF-468716336D77}" srcOrd="0" destOrd="0" presId="urn:microsoft.com/office/officeart/2005/8/layout/bProcess2"/>
    <dgm:cxn modelId="{6AC2648A-C318-4201-B1CD-F74450AC2A05}" srcId="{EF264C99-3582-4C04-8FEF-184EC1C595A0}" destId="{79240121-E655-4CAE-8567-3BB300B196E4}" srcOrd="3" destOrd="0" parTransId="{2424A27D-6647-4A58-99EC-6055347978D0}" sibTransId="{69B40CF5-10E2-4678-A4B6-90316FB638D2}"/>
    <dgm:cxn modelId="{FA42E551-4C67-46B0-8FF0-45211040AF80}" type="presOf" srcId="{79240121-E655-4CAE-8567-3BB300B196E4}" destId="{C8B8A62E-82EC-4BB7-930C-31220722DF02}" srcOrd="0" destOrd="0" presId="urn:microsoft.com/office/officeart/2005/8/layout/bProcess2"/>
    <dgm:cxn modelId="{F9AE1708-4CE0-47DA-B0AA-8A7158508DDB}" srcId="{EF264C99-3582-4C04-8FEF-184EC1C595A0}" destId="{E548C9AB-CE5A-4D8D-9D58-65F097DB85F8}" srcOrd="2" destOrd="0" parTransId="{4160057B-0FC0-4726-B7A9-EDEBF6FC78CF}" sibTransId="{0A901FE9-EFC8-428F-9C99-71E45739C39F}"/>
    <dgm:cxn modelId="{79E6E255-9563-44B9-9976-C9BACEC126D5}" type="presOf" srcId="{224369ED-875C-49B2-800D-C96113159DF6}" destId="{9C8E9996-C7D4-49E5-B4BB-87D9E51CAD5E}" srcOrd="0" destOrd="0" presId="urn:microsoft.com/office/officeart/2005/8/layout/bProcess2"/>
    <dgm:cxn modelId="{96212C1B-DEC2-42E4-8D9C-DA82C7489F79}" type="presOf" srcId="{93DC1C77-0998-4988-A5D5-8BBB29DAA645}" destId="{FAE18D57-5C46-4470-B2DE-B7C982FF26AC}" srcOrd="0" destOrd="0" presId="urn:microsoft.com/office/officeart/2005/8/layout/bProcess2"/>
    <dgm:cxn modelId="{62DA7768-6030-4AA9-B72F-57E4EF26FA11}" srcId="{EF264C99-3582-4C04-8FEF-184EC1C595A0}" destId="{A06A8BB9-7408-42E2-BF3B-7F584152E3F1}" srcOrd="5" destOrd="0" parTransId="{CB8D506B-543F-48ED-87F7-44C9AA999F26}" sibTransId="{BBDD6875-3128-48F7-A17F-35611222A190}"/>
    <dgm:cxn modelId="{30C0B22D-0986-4452-93DB-BC088D6C83EE}" srcId="{EF264C99-3582-4C04-8FEF-184EC1C595A0}" destId="{224369ED-875C-49B2-800D-C96113159DF6}" srcOrd="6" destOrd="0" parTransId="{E4D28813-5A35-4CA8-88D1-97F7E238379B}" sibTransId="{FCD00259-C8D2-47E6-B0BF-58EF7FCF9BDD}"/>
    <dgm:cxn modelId="{2CE6B630-0972-4855-8C78-E5B089CDBFE9}" type="presOf" srcId="{EF264C99-3582-4C04-8FEF-184EC1C595A0}" destId="{E3117D37-9927-49CE-93E0-2E2708FDA2FC}" srcOrd="0" destOrd="0" presId="urn:microsoft.com/office/officeart/2005/8/layout/bProcess2"/>
    <dgm:cxn modelId="{DA075710-BF18-48E8-A93B-DF2B90039EB3}" srcId="{EF264C99-3582-4C04-8FEF-184EC1C595A0}" destId="{B788B02D-FA3E-47EA-BEB7-51C8B3A9A9D3}" srcOrd="4" destOrd="0" parTransId="{B570B41E-65F5-4B82-9DE8-4AE916E30624}" sibTransId="{04DD0719-2DC9-48BC-82D3-7A06D1453D51}"/>
    <dgm:cxn modelId="{5FA31102-BD84-42D7-813B-B10F006604A8}" type="presOf" srcId="{E548C9AB-CE5A-4D8D-9D58-65F097DB85F8}" destId="{09E1B875-6A4F-4CB7-B0AE-ED6173B6BB37}" srcOrd="0" destOrd="0" presId="urn:microsoft.com/office/officeart/2005/8/layout/bProcess2"/>
    <dgm:cxn modelId="{F20A1B3B-B75F-408F-81D6-73BDAB7E7991}" type="presOf" srcId="{83890804-79BC-442D-927A-B0EF40FDC469}" destId="{51A86C56-15B1-4936-A524-C9D7C2163ECD}" srcOrd="0" destOrd="0" presId="urn:microsoft.com/office/officeart/2005/8/layout/bProcess2"/>
    <dgm:cxn modelId="{22C02256-41EA-44A5-86B7-C3D0D01E7D66}" type="presOf" srcId="{69B40CF5-10E2-4678-A4B6-90316FB638D2}" destId="{30353565-3BE7-45E5-BE7D-C1B092C37F6B}" srcOrd="0" destOrd="0" presId="urn:microsoft.com/office/officeart/2005/8/layout/bProcess2"/>
    <dgm:cxn modelId="{6FEB58A4-52FA-48A5-9522-9BC9FB0725D3}" srcId="{EF264C99-3582-4C04-8FEF-184EC1C595A0}" destId="{83890804-79BC-442D-927A-B0EF40FDC469}" srcOrd="1" destOrd="0" parTransId="{94A028D7-354F-4AD6-94CD-3777380C0B74}" sibTransId="{93DC1C77-0998-4988-A5D5-8BBB29DAA645}"/>
    <dgm:cxn modelId="{64E772C2-9D52-4001-9FB6-4FDB6D7E8F77}" type="presOf" srcId="{0A901FE9-EFC8-428F-9C99-71E45739C39F}" destId="{BA2393D5-95A2-48B9-A983-90F80EFF9D00}" srcOrd="0" destOrd="0" presId="urn:microsoft.com/office/officeart/2005/8/layout/bProcess2"/>
    <dgm:cxn modelId="{71F47532-A656-4CED-8D90-2EE1CFA3C03F}" type="presOf" srcId="{F45DB604-6E31-4BF6-B126-89CCB8873E52}" destId="{884E4A90-BF30-4F3F-9420-03B858281CE8}" srcOrd="0" destOrd="0" presId="urn:microsoft.com/office/officeart/2005/8/layout/bProcess2"/>
    <dgm:cxn modelId="{5D319F41-7EE0-4F74-AAE6-D8305F3069E0}" type="presParOf" srcId="{E3117D37-9927-49CE-93E0-2E2708FDA2FC}" destId="{8EDF1A49-6649-41BA-AD80-AF687A3E3723}" srcOrd="0" destOrd="0" presId="urn:microsoft.com/office/officeart/2005/8/layout/bProcess2"/>
    <dgm:cxn modelId="{228B3944-5A58-4656-8E0D-A5D15F374EE0}" type="presParOf" srcId="{E3117D37-9927-49CE-93E0-2E2708FDA2FC}" destId="{884E4A90-BF30-4F3F-9420-03B858281CE8}" srcOrd="1" destOrd="0" presId="urn:microsoft.com/office/officeart/2005/8/layout/bProcess2"/>
    <dgm:cxn modelId="{0933539E-E512-4969-BABB-D7D146ED5CB2}" type="presParOf" srcId="{E3117D37-9927-49CE-93E0-2E2708FDA2FC}" destId="{52A1C495-6FF5-4C44-863D-ACC87464C6C1}" srcOrd="2" destOrd="0" presId="urn:microsoft.com/office/officeart/2005/8/layout/bProcess2"/>
    <dgm:cxn modelId="{F6631C0D-6052-419D-88A7-A67546B1F3D0}" type="presParOf" srcId="{52A1C495-6FF5-4C44-863D-ACC87464C6C1}" destId="{E12515E7-F2D9-4860-9BEC-D1DB55A4E2F7}" srcOrd="0" destOrd="0" presId="urn:microsoft.com/office/officeart/2005/8/layout/bProcess2"/>
    <dgm:cxn modelId="{246B8B71-0F45-492C-8E24-388F377C266E}" type="presParOf" srcId="{52A1C495-6FF5-4C44-863D-ACC87464C6C1}" destId="{51A86C56-15B1-4936-A524-C9D7C2163ECD}" srcOrd="1" destOrd="0" presId="urn:microsoft.com/office/officeart/2005/8/layout/bProcess2"/>
    <dgm:cxn modelId="{935D045C-6FCD-410C-8250-BB6F6C47CEC1}" type="presParOf" srcId="{E3117D37-9927-49CE-93E0-2E2708FDA2FC}" destId="{FAE18D57-5C46-4470-B2DE-B7C982FF26AC}" srcOrd="3" destOrd="0" presId="urn:microsoft.com/office/officeart/2005/8/layout/bProcess2"/>
    <dgm:cxn modelId="{7A46FE0C-002F-4D32-932A-017EE866CCF0}" type="presParOf" srcId="{E3117D37-9927-49CE-93E0-2E2708FDA2FC}" destId="{E3B517A6-8B32-42F8-B20A-41F7B152A48E}" srcOrd="4" destOrd="0" presId="urn:microsoft.com/office/officeart/2005/8/layout/bProcess2"/>
    <dgm:cxn modelId="{86690D9A-DB28-4575-9E5F-D560F4EC5162}" type="presParOf" srcId="{E3B517A6-8B32-42F8-B20A-41F7B152A48E}" destId="{C623D1B2-7810-422A-881E-20A6AE801FB3}" srcOrd="0" destOrd="0" presId="urn:microsoft.com/office/officeart/2005/8/layout/bProcess2"/>
    <dgm:cxn modelId="{03BF12A1-B1AB-4E0D-89A4-5B279334AEF2}" type="presParOf" srcId="{E3B517A6-8B32-42F8-B20A-41F7B152A48E}" destId="{09E1B875-6A4F-4CB7-B0AE-ED6173B6BB37}" srcOrd="1" destOrd="0" presId="urn:microsoft.com/office/officeart/2005/8/layout/bProcess2"/>
    <dgm:cxn modelId="{BD1D32A4-A574-48C7-BF12-0E6185A1A8E1}" type="presParOf" srcId="{E3117D37-9927-49CE-93E0-2E2708FDA2FC}" destId="{BA2393D5-95A2-48B9-A983-90F80EFF9D00}" srcOrd="5" destOrd="0" presId="urn:microsoft.com/office/officeart/2005/8/layout/bProcess2"/>
    <dgm:cxn modelId="{6147C92E-9B6F-40EC-9CC4-58757D7589F9}" type="presParOf" srcId="{E3117D37-9927-49CE-93E0-2E2708FDA2FC}" destId="{8800A568-CEAA-462E-AEB5-DD1F3349242C}" srcOrd="6" destOrd="0" presId="urn:microsoft.com/office/officeart/2005/8/layout/bProcess2"/>
    <dgm:cxn modelId="{EE8722D4-EA67-4315-BE9E-5AEFF3A36C78}" type="presParOf" srcId="{8800A568-CEAA-462E-AEB5-DD1F3349242C}" destId="{A6512889-D05E-4A50-A358-A07CFB2A7BFD}" srcOrd="0" destOrd="0" presId="urn:microsoft.com/office/officeart/2005/8/layout/bProcess2"/>
    <dgm:cxn modelId="{6D93B914-847A-498A-B010-2371ACA059D6}" type="presParOf" srcId="{8800A568-CEAA-462E-AEB5-DD1F3349242C}" destId="{C8B8A62E-82EC-4BB7-930C-31220722DF02}" srcOrd="1" destOrd="0" presId="urn:microsoft.com/office/officeart/2005/8/layout/bProcess2"/>
    <dgm:cxn modelId="{F9B9DB74-5417-48FD-A22F-CFF60D54A78D}" type="presParOf" srcId="{E3117D37-9927-49CE-93E0-2E2708FDA2FC}" destId="{30353565-3BE7-45E5-BE7D-C1B092C37F6B}" srcOrd="7" destOrd="0" presId="urn:microsoft.com/office/officeart/2005/8/layout/bProcess2"/>
    <dgm:cxn modelId="{4278B955-957B-429E-9ABB-FF255BEB1E1D}" type="presParOf" srcId="{E3117D37-9927-49CE-93E0-2E2708FDA2FC}" destId="{A687DF33-3919-45B5-853D-05A68208491E}" srcOrd="8" destOrd="0" presId="urn:microsoft.com/office/officeart/2005/8/layout/bProcess2"/>
    <dgm:cxn modelId="{16F026B7-BD23-4158-B396-9218E297CBA0}" type="presParOf" srcId="{A687DF33-3919-45B5-853D-05A68208491E}" destId="{CA422C6F-F6F1-44BB-889C-6B56E6F20FBE}" srcOrd="0" destOrd="0" presId="urn:microsoft.com/office/officeart/2005/8/layout/bProcess2"/>
    <dgm:cxn modelId="{9BDE3510-F2DC-4EEF-BF66-86C0FEAF84FD}" type="presParOf" srcId="{A687DF33-3919-45B5-853D-05A68208491E}" destId="{BE819038-05C4-48CC-83CF-468716336D77}" srcOrd="1" destOrd="0" presId="urn:microsoft.com/office/officeart/2005/8/layout/bProcess2"/>
    <dgm:cxn modelId="{7034D8F3-53EE-41AB-911D-7F3AB56DF234}" type="presParOf" srcId="{E3117D37-9927-49CE-93E0-2E2708FDA2FC}" destId="{F71A48B9-7A74-4374-9576-82272446EB2A}" srcOrd="9" destOrd="0" presId="urn:microsoft.com/office/officeart/2005/8/layout/bProcess2"/>
    <dgm:cxn modelId="{3CD2DC20-4B80-4D3C-9969-E8859BDADC1A}" type="presParOf" srcId="{E3117D37-9927-49CE-93E0-2E2708FDA2FC}" destId="{613DC618-87E0-4DED-AEBF-117A67BE8A36}" srcOrd="10" destOrd="0" presId="urn:microsoft.com/office/officeart/2005/8/layout/bProcess2"/>
    <dgm:cxn modelId="{99D47129-B528-4B80-BAB0-4AB9584BB588}" type="presParOf" srcId="{613DC618-87E0-4DED-AEBF-117A67BE8A36}" destId="{D61086D7-16D5-46D7-926B-6027C02F8037}" srcOrd="0" destOrd="0" presId="urn:microsoft.com/office/officeart/2005/8/layout/bProcess2"/>
    <dgm:cxn modelId="{5429C1DE-792A-42F4-9B77-8ED3119C5FB2}" type="presParOf" srcId="{613DC618-87E0-4DED-AEBF-117A67BE8A36}" destId="{CD2A5EE2-DB2D-4C0B-8A53-1E8D4C69AE94}" srcOrd="1" destOrd="0" presId="urn:microsoft.com/office/officeart/2005/8/layout/bProcess2"/>
    <dgm:cxn modelId="{B3E3B992-2BD1-4B9F-BD04-1FE783923F73}" type="presParOf" srcId="{E3117D37-9927-49CE-93E0-2E2708FDA2FC}" destId="{2A2C15B9-BFA2-4BA4-A498-14FE3D198B7C}" srcOrd="11" destOrd="0" presId="urn:microsoft.com/office/officeart/2005/8/layout/bProcess2"/>
    <dgm:cxn modelId="{CFA2213E-89C6-43B4-9DE0-00358B93F17F}" type="presParOf" srcId="{E3117D37-9927-49CE-93E0-2E2708FDA2FC}" destId="{9C8E9996-C7D4-49E5-B4BB-87D9E51CAD5E}" srcOrd="12" destOrd="0" presId="urn:microsoft.com/office/officeart/2005/8/layout/bProcess2"/>
  </dgm:cxnLst>
  <dgm:bg/>
  <dgm:whole/>
  <dgm:extLst>
    <a:ext uri="{C62137D5-CB1D-491B-B009-E17868A290BF}"/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6C4EFE-F090-4DB4-AFB8-54818F748EA1}">
      <dsp:nvSpPr>
        <dsp:cNvPr id="0" name=""/>
        <dsp:cNvSpPr/>
      </dsp:nvSpPr>
      <dsp:spPr>
        <a:xfrm>
          <a:off x="22962" y="0"/>
          <a:ext cx="3991891" cy="3992780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22E87B6-EE6C-4A3F-8D06-865D87521227}">
      <dsp:nvSpPr>
        <dsp:cNvPr id="0" name=""/>
        <dsp:cNvSpPr/>
      </dsp:nvSpPr>
      <dsp:spPr>
        <a:xfrm>
          <a:off x="4015492" y="1190247"/>
          <a:ext cx="2395518" cy="1597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600" kern="1200" dirty="0" smtClean="0">
              <a:latin typeface="Book Antiqua" panose="02040602050305030304" pitchFamily="18" charset="0"/>
            </a:rPr>
            <a:t>Engenharias</a:t>
          </a:r>
          <a:endParaRPr lang="pt-PT" sz="2600" kern="1200" dirty="0">
            <a:latin typeface="Book Antiqua" panose="02040602050305030304" pitchFamily="18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600" kern="1200" dirty="0" smtClean="0">
              <a:latin typeface="Book Antiqua" panose="02040602050305030304" pitchFamily="18" charset="0"/>
            </a:rPr>
            <a:t>Desporto</a:t>
          </a:r>
          <a:endParaRPr lang="pt-PT" sz="2600" kern="1200" dirty="0">
            <a:latin typeface="Book Antiqua" panose="02040602050305030304" pitchFamily="18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600" kern="1200" dirty="0" smtClean="0">
              <a:latin typeface="Book Antiqua" panose="02040602050305030304" pitchFamily="18" charset="0"/>
            </a:rPr>
            <a:t>Ensino </a:t>
          </a:r>
          <a:endParaRPr lang="pt-PT" sz="2600" kern="1200" dirty="0">
            <a:latin typeface="Book Antiqua" panose="02040602050305030304" pitchFamily="18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600" kern="1200" dirty="0" smtClean="0">
              <a:latin typeface="Book Antiqua" panose="02040602050305030304" pitchFamily="18" charset="0"/>
            </a:rPr>
            <a:t>Ciências </a:t>
          </a:r>
          <a:endParaRPr lang="pt-PT" sz="2600" kern="1200" dirty="0">
            <a:latin typeface="Book Antiqua" panose="02040602050305030304" pitchFamily="18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600" kern="1200" dirty="0" smtClean="0">
              <a:latin typeface="Book Antiqua" panose="02040602050305030304" pitchFamily="18" charset="0"/>
            </a:rPr>
            <a:t>Saúde</a:t>
          </a:r>
          <a:endParaRPr lang="pt-PT" sz="2600" kern="1200" dirty="0">
            <a:latin typeface="Book Antiqua" panose="02040602050305030304" pitchFamily="18" charset="0"/>
          </a:endParaRPr>
        </a:p>
      </dsp:txBody>
      <dsp:txXfrm>
        <a:off x="4015492" y="1190247"/>
        <a:ext cx="2395518" cy="1597511"/>
      </dsp:txXfrm>
    </dsp:sp>
    <dsp:sp modelId="{9D1A4F5D-9752-4731-A518-1899F604B12E}">
      <dsp:nvSpPr>
        <dsp:cNvPr id="0" name=""/>
        <dsp:cNvSpPr/>
      </dsp:nvSpPr>
      <dsp:spPr>
        <a:xfrm>
          <a:off x="904512" y="1445386"/>
          <a:ext cx="2227512" cy="11135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800" kern="1200" dirty="0" smtClean="0"/>
            <a:t>Ensino Superior</a:t>
          </a:r>
          <a:endParaRPr lang="pt-PT" sz="3800" kern="1200" dirty="0"/>
        </a:p>
      </dsp:txBody>
      <dsp:txXfrm>
        <a:off x="904512" y="1445386"/>
        <a:ext cx="2227512" cy="111358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2A6EA2-E7D4-4210-A72C-43AB26270D21}">
      <dsp:nvSpPr>
        <dsp:cNvPr id="0" name=""/>
        <dsp:cNvSpPr/>
      </dsp:nvSpPr>
      <dsp:spPr>
        <a:xfrm rot="5400000">
          <a:off x="3741976" y="114857"/>
          <a:ext cx="1757731" cy="152922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>
              <a:solidFill>
                <a:schemeClr val="tx2"/>
              </a:solidFill>
            </a:rPr>
            <a:t>Economia</a:t>
          </a:r>
          <a:endParaRPr lang="pt-PT" sz="1600" kern="1200" dirty="0">
            <a:solidFill>
              <a:schemeClr val="tx2"/>
            </a:solidFill>
          </a:endParaRPr>
        </a:p>
      </dsp:txBody>
      <dsp:txXfrm rot="5400000">
        <a:off x="3741976" y="114857"/>
        <a:ext cx="1757731" cy="1529226"/>
      </dsp:txXfrm>
    </dsp:sp>
    <dsp:sp modelId="{334372AE-4CB1-4265-A234-928011AB6C4B}">
      <dsp:nvSpPr>
        <dsp:cNvPr id="0" name=""/>
        <dsp:cNvSpPr/>
      </dsp:nvSpPr>
      <dsp:spPr>
        <a:xfrm>
          <a:off x="5431859" y="352151"/>
          <a:ext cx="1961628" cy="1054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7D9DF-6568-4B32-9518-7DF112164ABD}">
      <dsp:nvSpPr>
        <dsp:cNvPr id="0" name=""/>
        <dsp:cNvSpPr/>
      </dsp:nvSpPr>
      <dsp:spPr>
        <a:xfrm rot="5400000">
          <a:off x="2090411" y="114857"/>
          <a:ext cx="1757731" cy="152922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>
              <a:solidFill>
                <a:schemeClr val="tx2"/>
              </a:solidFill>
            </a:rPr>
            <a:t>Relações Internacionais</a:t>
          </a:r>
          <a:endParaRPr lang="pt-PT" sz="1400" kern="1200" dirty="0">
            <a:solidFill>
              <a:schemeClr val="tx2"/>
            </a:solidFill>
          </a:endParaRPr>
        </a:p>
      </dsp:txBody>
      <dsp:txXfrm rot="5400000">
        <a:off x="2090411" y="114857"/>
        <a:ext cx="1757731" cy="1529226"/>
      </dsp:txXfrm>
    </dsp:sp>
    <dsp:sp modelId="{622C6F6B-A416-43E9-80B5-90694BB5193A}">
      <dsp:nvSpPr>
        <dsp:cNvPr id="0" name=""/>
        <dsp:cNvSpPr/>
      </dsp:nvSpPr>
      <dsp:spPr>
        <a:xfrm rot="5400000">
          <a:off x="2913029" y="1606820"/>
          <a:ext cx="1757731" cy="152922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>
              <a:solidFill>
                <a:schemeClr val="tx2"/>
              </a:solidFill>
            </a:rPr>
            <a:t>Marketing e Publicidade</a:t>
          </a:r>
          <a:endParaRPr lang="pt-PT" sz="1400" kern="1200" dirty="0">
            <a:solidFill>
              <a:schemeClr val="tx2"/>
            </a:solidFill>
          </a:endParaRPr>
        </a:p>
      </dsp:txBody>
      <dsp:txXfrm rot="5400000">
        <a:off x="2913029" y="1606820"/>
        <a:ext cx="1757731" cy="1529226"/>
      </dsp:txXfrm>
    </dsp:sp>
    <dsp:sp modelId="{5971657A-3E22-48CE-8ED7-B53668C3858C}">
      <dsp:nvSpPr>
        <dsp:cNvPr id="0" name=""/>
        <dsp:cNvSpPr/>
      </dsp:nvSpPr>
      <dsp:spPr>
        <a:xfrm>
          <a:off x="1065653" y="1844113"/>
          <a:ext cx="1898350" cy="1054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900" kern="1200" dirty="0" smtClean="0"/>
            <a:t>Ensino Superior</a:t>
          </a:r>
          <a:endParaRPr lang="pt-PT" sz="2900" kern="1200" dirty="0"/>
        </a:p>
      </dsp:txBody>
      <dsp:txXfrm>
        <a:off x="1065653" y="1844113"/>
        <a:ext cx="1898350" cy="1054639"/>
      </dsp:txXfrm>
    </dsp:sp>
    <dsp:sp modelId="{F0F711D3-6FCE-4C10-AFD9-38B98F0BF3BA}">
      <dsp:nvSpPr>
        <dsp:cNvPr id="0" name=""/>
        <dsp:cNvSpPr/>
      </dsp:nvSpPr>
      <dsp:spPr>
        <a:xfrm rot="5400000">
          <a:off x="4564594" y="1606820"/>
          <a:ext cx="1757731" cy="152922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>
              <a:solidFill>
                <a:schemeClr val="tx2"/>
              </a:solidFill>
            </a:rPr>
            <a:t>Contabilidade</a:t>
          </a:r>
          <a:endParaRPr lang="pt-PT" sz="1400" kern="1200" dirty="0">
            <a:solidFill>
              <a:schemeClr val="tx2"/>
            </a:solidFill>
          </a:endParaRPr>
        </a:p>
      </dsp:txBody>
      <dsp:txXfrm rot="5400000">
        <a:off x="4564594" y="1606820"/>
        <a:ext cx="1757731" cy="1529226"/>
      </dsp:txXfrm>
    </dsp:sp>
    <dsp:sp modelId="{7D838CB5-7BF7-47D5-B3D7-C36D7AC45A55}">
      <dsp:nvSpPr>
        <dsp:cNvPr id="0" name=""/>
        <dsp:cNvSpPr/>
      </dsp:nvSpPr>
      <dsp:spPr>
        <a:xfrm rot="5400000">
          <a:off x="3741976" y="3098782"/>
          <a:ext cx="1757731" cy="152922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>
              <a:solidFill>
                <a:schemeClr val="tx2"/>
              </a:solidFill>
            </a:rPr>
            <a:t>Gestão</a:t>
          </a:r>
          <a:endParaRPr lang="pt-PT" sz="1600" kern="1200" dirty="0">
            <a:solidFill>
              <a:schemeClr val="tx2"/>
            </a:solidFill>
          </a:endParaRPr>
        </a:p>
      </dsp:txBody>
      <dsp:txXfrm rot="5400000">
        <a:off x="3741976" y="3098782"/>
        <a:ext cx="1757731" cy="1529226"/>
      </dsp:txXfrm>
    </dsp:sp>
    <dsp:sp modelId="{EB2606D7-0314-4493-AF2C-EC88B6B32BD1}">
      <dsp:nvSpPr>
        <dsp:cNvPr id="0" name=""/>
        <dsp:cNvSpPr/>
      </dsp:nvSpPr>
      <dsp:spPr>
        <a:xfrm>
          <a:off x="5431859" y="3336076"/>
          <a:ext cx="1961628" cy="1054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BF9FE-8A7A-4917-BF8E-1636CCEF662F}">
      <dsp:nvSpPr>
        <dsp:cNvPr id="0" name=""/>
        <dsp:cNvSpPr/>
      </dsp:nvSpPr>
      <dsp:spPr>
        <a:xfrm rot="5400000">
          <a:off x="2090411" y="3098782"/>
          <a:ext cx="1757731" cy="152922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>
              <a:solidFill>
                <a:schemeClr val="tx2"/>
              </a:solidFill>
            </a:rPr>
            <a:t>Finanças</a:t>
          </a:r>
          <a:endParaRPr lang="pt-PT" sz="1600" kern="1200" dirty="0">
            <a:solidFill>
              <a:schemeClr val="tx2"/>
            </a:solidFill>
          </a:endParaRPr>
        </a:p>
      </dsp:txBody>
      <dsp:txXfrm rot="5400000">
        <a:off x="2090411" y="3098782"/>
        <a:ext cx="1757731" cy="152922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94F180-37C6-4382-AAD9-28BE4809E969}">
      <dsp:nvSpPr>
        <dsp:cNvPr id="0" name=""/>
        <dsp:cNvSpPr/>
      </dsp:nvSpPr>
      <dsp:spPr>
        <a:xfrm>
          <a:off x="2423967" y="1989"/>
          <a:ext cx="1431996" cy="9307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 smtClean="0">
              <a:solidFill>
                <a:schemeClr val="tx2"/>
              </a:solidFill>
            </a:rPr>
            <a:t>Direito</a:t>
          </a:r>
          <a:endParaRPr lang="pt-PT" sz="1700" kern="1200" dirty="0">
            <a:solidFill>
              <a:schemeClr val="tx2"/>
            </a:solidFill>
          </a:endParaRPr>
        </a:p>
      </dsp:txBody>
      <dsp:txXfrm>
        <a:off x="2423967" y="1989"/>
        <a:ext cx="1431996" cy="930797"/>
      </dsp:txXfrm>
    </dsp:sp>
    <dsp:sp modelId="{D77A0336-8A91-45E9-8258-1778677D3A41}">
      <dsp:nvSpPr>
        <dsp:cNvPr id="0" name=""/>
        <dsp:cNvSpPr/>
      </dsp:nvSpPr>
      <dsp:spPr>
        <a:xfrm>
          <a:off x="1279561" y="467388"/>
          <a:ext cx="3720808" cy="3720808"/>
        </a:xfrm>
        <a:custGeom>
          <a:avLst/>
          <a:gdLst/>
          <a:ahLst/>
          <a:cxnLst/>
          <a:rect l="0" t="0" r="0" b="0"/>
          <a:pathLst>
            <a:path>
              <a:moveTo>
                <a:pt x="2586249" y="147438"/>
              </a:moveTo>
              <a:arcTo wR="1860404" hR="1860404" stAng="17577847" swAng="196248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61ACB-0F42-4549-9CBD-A43D274CC195}">
      <dsp:nvSpPr>
        <dsp:cNvPr id="0" name=""/>
        <dsp:cNvSpPr/>
      </dsp:nvSpPr>
      <dsp:spPr>
        <a:xfrm>
          <a:off x="4193317" y="1287497"/>
          <a:ext cx="1431996" cy="9307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 smtClean="0">
              <a:solidFill>
                <a:schemeClr val="tx2"/>
              </a:solidFill>
            </a:rPr>
            <a:t>Comunicação Social</a:t>
          </a:r>
          <a:endParaRPr lang="pt-PT" sz="1700" kern="1200" dirty="0">
            <a:solidFill>
              <a:schemeClr val="tx2"/>
            </a:solidFill>
          </a:endParaRPr>
        </a:p>
      </dsp:txBody>
      <dsp:txXfrm>
        <a:off x="4193317" y="1287497"/>
        <a:ext cx="1431996" cy="930797"/>
      </dsp:txXfrm>
    </dsp:sp>
    <dsp:sp modelId="{7B3FB52E-133C-4B74-809C-BF0EB2CD80E5}">
      <dsp:nvSpPr>
        <dsp:cNvPr id="0" name=""/>
        <dsp:cNvSpPr/>
      </dsp:nvSpPr>
      <dsp:spPr>
        <a:xfrm>
          <a:off x="1279561" y="467388"/>
          <a:ext cx="3720808" cy="3720808"/>
        </a:xfrm>
        <a:custGeom>
          <a:avLst/>
          <a:gdLst/>
          <a:ahLst/>
          <a:cxnLst/>
          <a:rect l="0" t="0" r="0" b="0"/>
          <a:pathLst>
            <a:path>
              <a:moveTo>
                <a:pt x="3718246" y="1762802"/>
              </a:moveTo>
              <a:arcTo wR="1860404" hR="1860404" stAng="21419563" swAng="219702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1D64BD-BF42-4835-9387-749F3AD31636}">
      <dsp:nvSpPr>
        <dsp:cNvPr id="0" name=""/>
        <dsp:cNvSpPr/>
      </dsp:nvSpPr>
      <dsp:spPr>
        <a:xfrm>
          <a:off x="3517486" y="3367492"/>
          <a:ext cx="1431996" cy="9307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 smtClean="0">
              <a:solidFill>
                <a:schemeClr val="tx2"/>
              </a:solidFill>
            </a:rPr>
            <a:t>Estudos Europeus</a:t>
          </a:r>
          <a:endParaRPr lang="pt-PT" sz="1700" kern="1200" dirty="0">
            <a:solidFill>
              <a:schemeClr val="tx2"/>
            </a:solidFill>
          </a:endParaRPr>
        </a:p>
      </dsp:txBody>
      <dsp:txXfrm>
        <a:off x="3517486" y="3367492"/>
        <a:ext cx="1431996" cy="930797"/>
      </dsp:txXfrm>
    </dsp:sp>
    <dsp:sp modelId="{00318FA9-64AA-452B-A657-69915E4CE3B2}">
      <dsp:nvSpPr>
        <dsp:cNvPr id="0" name=""/>
        <dsp:cNvSpPr/>
      </dsp:nvSpPr>
      <dsp:spPr>
        <a:xfrm>
          <a:off x="1279561" y="467388"/>
          <a:ext cx="3720808" cy="3720808"/>
        </a:xfrm>
        <a:custGeom>
          <a:avLst/>
          <a:gdLst/>
          <a:ahLst/>
          <a:cxnLst/>
          <a:rect l="0" t="0" r="0" b="0"/>
          <a:pathLst>
            <a:path>
              <a:moveTo>
                <a:pt x="2230528" y="3683619"/>
              </a:moveTo>
              <a:arcTo wR="1860404" hR="1860404" stAng="4711473" swAng="137705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723619-C308-40C4-ABE5-6EDE7B6C7CB2}">
      <dsp:nvSpPr>
        <dsp:cNvPr id="0" name=""/>
        <dsp:cNvSpPr/>
      </dsp:nvSpPr>
      <dsp:spPr>
        <a:xfrm>
          <a:off x="1330449" y="3367492"/>
          <a:ext cx="1431996" cy="9307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 smtClean="0">
              <a:solidFill>
                <a:schemeClr val="tx2"/>
              </a:solidFill>
            </a:rPr>
            <a:t>Sociologia</a:t>
          </a:r>
          <a:endParaRPr lang="pt-PT" sz="1700" kern="1200" dirty="0">
            <a:solidFill>
              <a:schemeClr val="tx2"/>
            </a:solidFill>
          </a:endParaRPr>
        </a:p>
      </dsp:txBody>
      <dsp:txXfrm>
        <a:off x="1330449" y="3367492"/>
        <a:ext cx="1431996" cy="930797"/>
      </dsp:txXfrm>
    </dsp:sp>
    <dsp:sp modelId="{5F724A0A-48BF-47D3-80A8-8F484D5749B9}">
      <dsp:nvSpPr>
        <dsp:cNvPr id="0" name=""/>
        <dsp:cNvSpPr/>
      </dsp:nvSpPr>
      <dsp:spPr>
        <a:xfrm>
          <a:off x="1279561" y="467388"/>
          <a:ext cx="3720808" cy="3720808"/>
        </a:xfrm>
        <a:custGeom>
          <a:avLst/>
          <a:gdLst/>
          <a:ahLst/>
          <a:cxnLst/>
          <a:rect l="0" t="0" r="0" b="0"/>
          <a:pathLst>
            <a:path>
              <a:moveTo>
                <a:pt x="311011" y="2890202"/>
              </a:moveTo>
              <a:arcTo wR="1860404" hR="1860404" stAng="8783409" swAng="219702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28BD06-568F-49B9-925F-E592F1A443B5}">
      <dsp:nvSpPr>
        <dsp:cNvPr id="0" name=""/>
        <dsp:cNvSpPr/>
      </dsp:nvSpPr>
      <dsp:spPr>
        <a:xfrm>
          <a:off x="654618" y="1287497"/>
          <a:ext cx="1431996" cy="9307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 smtClean="0">
              <a:solidFill>
                <a:schemeClr val="tx2"/>
              </a:solidFill>
            </a:rPr>
            <a:t>Serviço Social</a:t>
          </a:r>
          <a:endParaRPr lang="pt-PT" sz="1700" kern="1200" dirty="0">
            <a:solidFill>
              <a:schemeClr val="tx2"/>
            </a:solidFill>
          </a:endParaRPr>
        </a:p>
      </dsp:txBody>
      <dsp:txXfrm>
        <a:off x="654618" y="1287497"/>
        <a:ext cx="1431996" cy="930797"/>
      </dsp:txXfrm>
    </dsp:sp>
    <dsp:sp modelId="{DCC47630-3A7E-4CFA-B1F2-C3BDD3EAF642}">
      <dsp:nvSpPr>
        <dsp:cNvPr id="0" name=""/>
        <dsp:cNvSpPr/>
      </dsp:nvSpPr>
      <dsp:spPr>
        <a:xfrm>
          <a:off x="1279561" y="467388"/>
          <a:ext cx="3720808" cy="3720808"/>
        </a:xfrm>
        <a:custGeom>
          <a:avLst/>
          <a:gdLst/>
          <a:ahLst/>
          <a:cxnLst/>
          <a:rect l="0" t="0" r="0" b="0"/>
          <a:pathLst>
            <a:path>
              <a:moveTo>
                <a:pt x="324037" y="811270"/>
              </a:moveTo>
              <a:arcTo wR="1860404" hR="1860404" stAng="12859672" swAng="196248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6A3B78-A1A4-4B9B-B418-1C4B855787B9}">
      <dsp:nvSpPr>
        <dsp:cNvPr id="0" name=""/>
        <dsp:cNvSpPr/>
      </dsp:nvSpPr>
      <dsp:spPr>
        <a:xfrm>
          <a:off x="2061380" y="1065795"/>
          <a:ext cx="2950210" cy="29507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kern="1200" dirty="0" smtClean="0">
              <a:solidFill>
                <a:schemeClr val="tx2"/>
              </a:solidFill>
            </a:rPr>
            <a:t>Ensino Superior</a:t>
          </a:r>
          <a:endParaRPr lang="pt-PT" sz="3200" kern="1200" dirty="0">
            <a:solidFill>
              <a:schemeClr val="tx2"/>
            </a:solidFill>
          </a:endParaRPr>
        </a:p>
      </dsp:txBody>
      <dsp:txXfrm>
        <a:off x="2061380" y="1065795"/>
        <a:ext cx="2950210" cy="2950717"/>
      </dsp:txXfrm>
    </dsp:sp>
    <dsp:sp modelId="{79249E00-0748-4F4C-93C5-E9DC8798B7E4}">
      <dsp:nvSpPr>
        <dsp:cNvPr id="0" name=""/>
        <dsp:cNvSpPr/>
      </dsp:nvSpPr>
      <dsp:spPr>
        <a:xfrm>
          <a:off x="2968531" y="3797159"/>
          <a:ext cx="237832" cy="2378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280CA78-E89C-4C35-A3B8-204EB3A72782}">
      <dsp:nvSpPr>
        <dsp:cNvPr id="0" name=""/>
        <dsp:cNvSpPr/>
      </dsp:nvSpPr>
      <dsp:spPr>
        <a:xfrm>
          <a:off x="5201614" y="2263271"/>
          <a:ext cx="237832" cy="2378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CCBBB93-811A-477E-80B0-8D78D1018DE8}">
      <dsp:nvSpPr>
        <dsp:cNvPr id="0" name=""/>
        <dsp:cNvSpPr/>
      </dsp:nvSpPr>
      <dsp:spPr>
        <a:xfrm>
          <a:off x="4065102" y="4050259"/>
          <a:ext cx="328002" cy="3285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7BA359F-53A9-46AB-AAE8-DFF7B096B860}">
      <dsp:nvSpPr>
        <dsp:cNvPr id="0" name=""/>
        <dsp:cNvSpPr/>
      </dsp:nvSpPr>
      <dsp:spPr>
        <a:xfrm>
          <a:off x="3035100" y="1397460"/>
          <a:ext cx="237832" cy="2378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E70C21D-B4F8-41DC-9F8F-A32A2D6C54E5}">
      <dsp:nvSpPr>
        <dsp:cNvPr id="0" name=""/>
        <dsp:cNvSpPr/>
      </dsp:nvSpPr>
      <dsp:spPr>
        <a:xfrm>
          <a:off x="2286503" y="2758397"/>
          <a:ext cx="237832" cy="2378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BCF23C5-1B0C-4837-885A-FF1C9FC8F6F3}">
      <dsp:nvSpPr>
        <dsp:cNvPr id="0" name=""/>
        <dsp:cNvSpPr/>
      </dsp:nvSpPr>
      <dsp:spPr>
        <a:xfrm>
          <a:off x="1015903" y="1511226"/>
          <a:ext cx="1445840" cy="13738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>
              <a:solidFill>
                <a:schemeClr val="tx2"/>
              </a:solidFill>
            </a:rPr>
            <a:t>Escultura</a:t>
          </a:r>
          <a:endParaRPr lang="pt-PT" sz="1600" kern="1200" dirty="0">
            <a:solidFill>
              <a:schemeClr val="tx2"/>
            </a:solidFill>
          </a:endParaRPr>
        </a:p>
      </dsp:txBody>
      <dsp:txXfrm>
        <a:off x="1015903" y="1511226"/>
        <a:ext cx="1445840" cy="1373849"/>
      </dsp:txXfrm>
    </dsp:sp>
    <dsp:sp modelId="{BB4127FE-3E16-49C5-856E-7FD42369BCBC}">
      <dsp:nvSpPr>
        <dsp:cNvPr id="0" name=""/>
        <dsp:cNvSpPr/>
      </dsp:nvSpPr>
      <dsp:spPr>
        <a:xfrm>
          <a:off x="3413332" y="1408006"/>
          <a:ext cx="328002" cy="3285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82EEA54-B186-40C5-A528-CA39C7DB5752}">
      <dsp:nvSpPr>
        <dsp:cNvPr id="0" name=""/>
        <dsp:cNvSpPr/>
      </dsp:nvSpPr>
      <dsp:spPr>
        <a:xfrm>
          <a:off x="1252266" y="3149119"/>
          <a:ext cx="593067" cy="5932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BD1A3AC-A8C6-41AB-BE67-73DA343F906A}">
      <dsp:nvSpPr>
        <dsp:cNvPr id="0" name=""/>
        <dsp:cNvSpPr/>
      </dsp:nvSpPr>
      <dsp:spPr>
        <a:xfrm>
          <a:off x="5008387" y="871667"/>
          <a:ext cx="1812236" cy="15245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>
              <a:solidFill>
                <a:schemeClr val="tx2"/>
              </a:solidFill>
            </a:rPr>
            <a:t>Design Comunicação</a:t>
          </a:r>
          <a:endParaRPr lang="pt-PT" sz="1600" kern="1200" dirty="0">
            <a:solidFill>
              <a:schemeClr val="tx2"/>
            </a:solidFill>
          </a:endParaRPr>
        </a:p>
      </dsp:txBody>
      <dsp:txXfrm>
        <a:off x="5008387" y="871667"/>
        <a:ext cx="1812236" cy="1524565"/>
      </dsp:txXfrm>
    </dsp:sp>
    <dsp:sp modelId="{5A887807-87CD-4E4A-AB3C-4EE7D536A825}">
      <dsp:nvSpPr>
        <dsp:cNvPr id="0" name=""/>
        <dsp:cNvSpPr/>
      </dsp:nvSpPr>
      <dsp:spPr>
        <a:xfrm>
          <a:off x="4779204" y="1862003"/>
          <a:ext cx="328002" cy="3285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0A5A417-C725-46B1-AF1D-CC4160D97982}">
      <dsp:nvSpPr>
        <dsp:cNvPr id="0" name=""/>
        <dsp:cNvSpPr/>
      </dsp:nvSpPr>
      <dsp:spPr>
        <a:xfrm>
          <a:off x="1026537" y="3855161"/>
          <a:ext cx="237832" cy="2378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3EE207F-7471-46C6-908F-8D6BE9FA1164}">
      <dsp:nvSpPr>
        <dsp:cNvPr id="0" name=""/>
        <dsp:cNvSpPr/>
      </dsp:nvSpPr>
      <dsp:spPr>
        <a:xfrm>
          <a:off x="3396388" y="3516641"/>
          <a:ext cx="237832" cy="2378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E04F99E-663D-4F08-9B95-C2619FE7196E}">
      <dsp:nvSpPr>
        <dsp:cNvPr id="0" name=""/>
        <dsp:cNvSpPr/>
      </dsp:nvSpPr>
      <dsp:spPr>
        <a:xfrm>
          <a:off x="5878800" y="3106936"/>
          <a:ext cx="1199449" cy="11995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>
              <a:solidFill>
                <a:schemeClr val="tx2"/>
              </a:solidFill>
            </a:rPr>
            <a:t>Design Gráfico</a:t>
          </a:r>
          <a:endParaRPr lang="pt-PT" sz="1600" kern="1200" dirty="0">
            <a:solidFill>
              <a:schemeClr val="tx2"/>
            </a:solidFill>
          </a:endParaRPr>
        </a:p>
      </dsp:txBody>
      <dsp:txXfrm>
        <a:off x="5878800" y="3106936"/>
        <a:ext cx="1199449" cy="1199585"/>
      </dsp:txXfrm>
    </dsp:sp>
    <dsp:sp modelId="{9778F3E7-77CC-45C9-A0DA-35F96CA246E4}">
      <dsp:nvSpPr>
        <dsp:cNvPr id="0" name=""/>
        <dsp:cNvSpPr/>
      </dsp:nvSpPr>
      <dsp:spPr>
        <a:xfrm>
          <a:off x="5540510" y="3065280"/>
          <a:ext cx="237832" cy="2378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89D374-90B6-44F5-8BF7-2877E954FDE5}">
      <dsp:nvSpPr>
        <dsp:cNvPr id="0" name=""/>
        <dsp:cNvSpPr/>
      </dsp:nvSpPr>
      <dsp:spPr>
        <a:xfrm>
          <a:off x="2506676" y="4133571"/>
          <a:ext cx="1199449" cy="11995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>
              <a:solidFill>
                <a:schemeClr val="tx2"/>
              </a:solidFill>
            </a:rPr>
            <a:t>Pintura</a:t>
          </a:r>
          <a:endParaRPr lang="pt-PT" sz="1600" kern="1200" dirty="0">
            <a:solidFill>
              <a:schemeClr val="tx2"/>
            </a:solidFill>
          </a:endParaRPr>
        </a:p>
      </dsp:txBody>
      <dsp:txXfrm>
        <a:off x="2506676" y="4133571"/>
        <a:ext cx="1199449" cy="1199585"/>
      </dsp:txXfrm>
    </dsp:sp>
    <dsp:sp modelId="{6DA90F3F-5D45-455F-A990-F36D8AF1CCA2}">
      <dsp:nvSpPr>
        <dsp:cNvPr id="0" name=""/>
        <dsp:cNvSpPr/>
      </dsp:nvSpPr>
      <dsp:spPr>
        <a:xfrm>
          <a:off x="3507134" y="4092969"/>
          <a:ext cx="237832" cy="2378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6DE1C84-7779-4304-8695-1780F0566EEC}">
      <dsp:nvSpPr>
        <dsp:cNvPr id="0" name=""/>
        <dsp:cNvSpPr/>
      </dsp:nvSpPr>
      <dsp:spPr>
        <a:xfrm>
          <a:off x="3447581" y="104810"/>
          <a:ext cx="1605187" cy="14405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>
              <a:solidFill>
                <a:schemeClr val="tx2"/>
              </a:solidFill>
            </a:rPr>
            <a:t>Arquitetura</a:t>
          </a:r>
          <a:endParaRPr lang="pt-PT" sz="1600" kern="1200" dirty="0">
            <a:solidFill>
              <a:schemeClr val="tx2"/>
            </a:solidFill>
          </a:endParaRPr>
        </a:p>
      </dsp:txBody>
      <dsp:txXfrm>
        <a:off x="3447581" y="104810"/>
        <a:ext cx="1605187" cy="1440594"/>
      </dsp:txXfrm>
    </dsp:sp>
    <dsp:sp modelId="{C6A80C99-9BAB-483F-A39B-C01674C10C07}">
      <dsp:nvSpPr>
        <dsp:cNvPr id="0" name=""/>
        <dsp:cNvSpPr/>
      </dsp:nvSpPr>
      <dsp:spPr>
        <a:xfrm>
          <a:off x="2100716" y="1360550"/>
          <a:ext cx="237832" cy="2378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9E43A20-CBC5-4218-A23F-1ED72BCEA64C}">
      <dsp:nvSpPr>
        <dsp:cNvPr id="0" name=""/>
        <dsp:cNvSpPr/>
      </dsp:nvSpPr>
      <dsp:spPr>
        <a:xfrm>
          <a:off x="4869980" y="355534"/>
          <a:ext cx="237832" cy="2378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EBAE7E-19AA-48FD-BB0C-8EDC9BA2B88D}">
      <dsp:nvSpPr>
        <dsp:cNvPr id="0" name=""/>
        <dsp:cNvSpPr/>
      </dsp:nvSpPr>
      <dsp:spPr>
        <a:xfrm>
          <a:off x="0" y="129150"/>
          <a:ext cx="2612129" cy="15672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100" b="1" kern="1200" dirty="0" smtClean="0"/>
            <a:t>Dormir bem</a:t>
          </a:r>
          <a:endParaRPr lang="pt-PT" sz="2100" b="1" kern="1200" dirty="0"/>
        </a:p>
      </dsp:txBody>
      <dsp:txXfrm>
        <a:off x="0" y="129150"/>
        <a:ext cx="2612129" cy="1567278"/>
      </dsp:txXfrm>
    </dsp:sp>
    <dsp:sp modelId="{4B843CA3-81E3-47A2-9966-106D47F76164}">
      <dsp:nvSpPr>
        <dsp:cNvPr id="0" name=""/>
        <dsp:cNvSpPr/>
      </dsp:nvSpPr>
      <dsp:spPr>
        <a:xfrm>
          <a:off x="2880317" y="144024"/>
          <a:ext cx="2612129" cy="156727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100" b="1" kern="1200" dirty="0" smtClean="0"/>
            <a:t>Comer bem e com uma certa rotina</a:t>
          </a:r>
        </a:p>
      </dsp:txBody>
      <dsp:txXfrm>
        <a:off x="2880317" y="144024"/>
        <a:ext cx="2612129" cy="1567278"/>
      </dsp:txXfrm>
    </dsp:sp>
    <dsp:sp modelId="{5C8A627D-51B6-43EE-A46A-B46058D56634}">
      <dsp:nvSpPr>
        <dsp:cNvPr id="0" name=""/>
        <dsp:cNvSpPr/>
      </dsp:nvSpPr>
      <dsp:spPr>
        <a:xfrm>
          <a:off x="0" y="1872747"/>
          <a:ext cx="2612129" cy="156727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100" b="1" kern="1200" dirty="0" smtClean="0"/>
            <a:t>Ter tempo para o lazer</a:t>
          </a:r>
        </a:p>
      </dsp:txBody>
      <dsp:txXfrm>
        <a:off x="0" y="1872747"/>
        <a:ext cx="2612129" cy="1567278"/>
      </dsp:txXfrm>
    </dsp:sp>
    <dsp:sp modelId="{CD4A69A4-5B92-427D-B2D0-A90DCE1ACDD1}">
      <dsp:nvSpPr>
        <dsp:cNvPr id="0" name=""/>
        <dsp:cNvSpPr/>
      </dsp:nvSpPr>
      <dsp:spPr>
        <a:xfrm>
          <a:off x="2880317" y="1886503"/>
          <a:ext cx="2612129" cy="156727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100" b="1" kern="1200" dirty="0" smtClean="0"/>
            <a:t>Ser </a:t>
          </a:r>
          <a:r>
            <a:rPr lang="pt-PT" sz="2100" b="1" kern="1200" dirty="0" smtClean="0"/>
            <a:t>organizado</a:t>
          </a:r>
          <a:endParaRPr lang="pt-PT" sz="2100" b="1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100" b="1" kern="1200" dirty="0" smtClean="0"/>
            <a:t>Espaço/tempo</a:t>
          </a:r>
        </a:p>
      </dsp:txBody>
      <dsp:txXfrm>
        <a:off x="2880317" y="1886503"/>
        <a:ext cx="2612129" cy="1567278"/>
      </dsp:txXfrm>
    </dsp:sp>
    <dsp:sp modelId="{CA2B004E-63CA-4C2C-B7AB-7A1310DC4809}">
      <dsp:nvSpPr>
        <dsp:cNvPr id="0" name=""/>
        <dsp:cNvSpPr/>
      </dsp:nvSpPr>
      <dsp:spPr>
        <a:xfrm>
          <a:off x="5745223" y="131794"/>
          <a:ext cx="2612129" cy="156727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100" b="1" kern="1200" dirty="0" smtClean="0"/>
            <a:t>Fazer exercício físico</a:t>
          </a:r>
        </a:p>
      </dsp:txBody>
      <dsp:txXfrm>
        <a:off x="5745223" y="131794"/>
        <a:ext cx="2612129" cy="1567278"/>
      </dsp:txXfrm>
    </dsp:sp>
    <dsp:sp modelId="{0A5A9928-3B43-41BA-B494-100A1904376B}">
      <dsp:nvSpPr>
        <dsp:cNvPr id="0" name=""/>
        <dsp:cNvSpPr/>
      </dsp:nvSpPr>
      <dsp:spPr>
        <a:xfrm>
          <a:off x="5725841" y="1901345"/>
          <a:ext cx="2612129" cy="15672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100" b="1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100" b="1" kern="1200" dirty="0" smtClean="0"/>
            <a:t>Ter tempo para Estudar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100" b="1" kern="1200" dirty="0"/>
        </a:p>
      </dsp:txBody>
      <dsp:txXfrm>
        <a:off x="5725841" y="1901345"/>
        <a:ext cx="2612129" cy="156727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90C82C-EDB8-4CCD-B44D-D75FD46C6BD3}">
      <dsp:nvSpPr>
        <dsp:cNvPr id="0" name=""/>
        <dsp:cNvSpPr/>
      </dsp:nvSpPr>
      <dsp:spPr>
        <a:xfrm>
          <a:off x="0" y="0"/>
          <a:ext cx="6400972" cy="818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altLang="en-US" sz="2400" b="1" kern="1200" dirty="0" smtClean="0">
              <a:solidFill>
                <a:schemeClr val="tx2"/>
              </a:solidFill>
              <a:latin typeface="Book Antiqua" panose="02040602050305030304" pitchFamily="18" charset="0"/>
            </a:rPr>
            <a:t>P</a:t>
          </a:r>
          <a:r>
            <a:rPr lang="pt-PT" altLang="en-US" sz="2000" kern="1200" dirty="0" smtClean="0">
              <a:solidFill>
                <a:schemeClr val="tx2"/>
              </a:solidFill>
              <a:latin typeface="Book Antiqua" panose="02040602050305030304" pitchFamily="18" charset="0"/>
            </a:rPr>
            <a:t>ré-leitura </a:t>
          </a:r>
          <a:r>
            <a:rPr lang="pt-PT" altLang="en-US" sz="2000" kern="1200" dirty="0" smtClean="0">
              <a:solidFill>
                <a:schemeClr val="tx2"/>
              </a:solidFill>
              <a:latin typeface="Book Antiqua" panose="02040602050305030304" pitchFamily="18" charset="0"/>
            </a:rPr>
            <a:t>(ler títulos , subtítulos, </a:t>
          </a:r>
          <a:r>
            <a:rPr lang="pt-PT" altLang="en-US" sz="2000" kern="1200" dirty="0" smtClean="0">
              <a:solidFill>
                <a:schemeClr val="tx2"/>
              </a:solidFill>
              <a:latin typeface="Book Antiqua" panose="02040602050305030304" pitchFamily="18" charset="0"/>
            </a:rPr>
            <a:t>palavras-chave</a:t>
          </a:r>
          <a:r>
            <a:rPr lang="pt-PT" altLang="en-US" sz="2000" kern="1200" dirty="0" smtClean="0">
              <a:solidFill>
                <a:schemeClr val="tx2"/>
              </a:solidFill>
              <a:latin typeface="Book Antiqua" panose="02040602050305030304" pitchFamily="18" charset="0"/>
            </a:rPr>
            <a:t>; analisar figuras, quadros e gráficos)</a:t>
          </a:r>
          <a:endParaRPr lang="pt-PT" sz="2000" kern="1200" dirty="0"/>
        </a:p>
      </dsp:txBody>
      <dsp:txXfrm>
        <a:off x="0" y="0"/>
        <a:ext cx="5469405" cy="818959"/>
      </dsp:txXfrm>
    </dsp:sp>
    <dsp:sp modelId="{82BEA73C-5DE5-4950-A07E-DEFDDED5A5D1}">
      <dsp:nvSpPr>
        <dsp:cNvPr id="0" name=""/>
        <dsp:cNvSpPr/>
      </dsp:nvSpPr>
      <dsp:spPr>
        <a:xfrm>
          <a:off x="477994" y="932703"/>
          <a:ext cx="6400972" cy="818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altLang="en-US" sz="2400" b="1" kern="1200" dirty="0" smtClean="0">
              <a:solidFill>
                <a:schemeClr val="tx2"/>
              </a:solidFill>
              <a:latin typeface="Book Antiqua" panose="02040602050305030304" pitchFamily="18" charset="0"/>
            </a:rPr>
            <a:t>L</a:t>
          </a:r>
          <a:r>
            <a:rPr lang="pt-PT" altLang="en-US" sz="2000" kern="1200" dirty="0" smtClean="0">
              <a:solidFill>
                <a:schemeClr val="tx2"/>
              </a:solidFill>
              <a:latin typeface="Book Antiqua" panose="02040602050305030304" pitchFamily="18" charset="0"/>
            </a:rPr>
            <a:t>eitura cuidadosa e sublinhar as partes mais importantes</a:t>
          </a:r>
          <a:endParaRPr lang="pt-PT" sz="2000" kern="1200" dirty="0"/>
        </a:p>
      </dsp:txBody>
      <dsp:txXfrm>
        <a:off x="477994" y="932703"/>
        <a:ext cx="5390653" cy="818959"/>
      </dsp:txXfrm>
    </dsp:sp>
    <dsp:sp modelId="{D07A2EE7-F7AC-41D9-A62D-739422D73796}">
      <dsp:nvSpPr>
        <dsp:cNvPr id="0" name=""/>
        <dsp:cNvSpPr/>
      </dsp:nvSpPr>
      <dsp:spPr>
        <a:xfrm>
          <a:off x="955989" y="1865407"/>
          <a:ext cx="6400972" cy="818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 smtClean="0">
              <a:solidFill>
                <a:schemeClr val="tx2"/>
              </a:solidFill>
              <a:latin typeface="Book Antiqua" panose="02040602050305030304" pitchFamily="18" charset="0"/>
            </a:rPr>
            <a:t>E</a:t>
          </a:r>
          <a:r>
            <a:rPr lang="pt-PT" sz="2000" kern="1200" dirty="0" smtClean="0">
              <a:solidFill>
                <a:schemeClr val="tx2"/>
              </a:solidFill>
              <a:latin typeface="Book Antiqua" panose="02040602050305030304" pitchFamily="18" charset="0"/>
            </a:rPr>
            <a:t>squematizar ou resumir, utilizando palavras próprias</a:t>
          </a:r>
          <a:endParaRPr lang="pt-PT" sz="2000" kern="1200" dirty="0">
            <a:solidFill>
              <a:schemeClr val="tx2"/>
            </a:solidFill>
            <a:latin typeface="Book Antiqua" panose="02040602050305030304" pitchFamily="18" charset="0"/>
          </a:endParaRPr>
        </a:p>
      </dsp:txBody>
      <dsp:txXfrm>
        <a:off x="955989" y="1865407"/>
        <a:ext cx="5390653" cy="818959"/>
      </dsp:txXfrm>
    </dsp:sp>
    <dsp:sp modelId="{FE41D3F0-6075-46F3-982D-7617E8C0739C}">
      <dsp:nvSpPr>
        <dsp:cNvPr id="0" name=""/>
        <dsp:cNvSpPr/>
      </dsp:nvSpPr>
      <dsp:spPr>
        <a:xfrm>
          <a:off x="1433984" y="2798111"/>
          <a:ext cx="6400972" cy="818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 smtClean="0">
              <a:solidFill>
                <a:schemeClr val="tx2"/>
              </a:solidFill>
              <a:latin typeface="Book Antiqua" panose="02040602050305030304" pitchFamily="18" charset="0"/>
            </a:rPr>
            <a:t>M</a:t>
          </a:r>
          <a:r>
            <a:rPr lang="pt-PT" sz="2000" kern="1200" dirty="0" smtClean="0">
              <a:solidFill>
                <a:schemeClr val="tx2"/>
              </a:solidFill>
              <a:latin typeface="Book Antiqua" panose="02040602050305030304" pitchFamily="18" charset="0"/>
            </a:rPr>
            <a:t>emorizar os conteúdos (repetir as vezes que </a:t>
          </a:r>
          <a:r>
            <a:rPr lang="pt-PT" sz="2000" kern="1200" dirty="0" smtClean="0">
              <a:solidFill>
                <a:schemeClr val="tx2"/>
              </a:solidFill>
              <a:latin typeface="Book Antiqua" panose="02040602050305030304" pitchFamily="18" charset="0"/>
            </a:rPr>
            <a:t>forem </a:t>
          </a:r>
          <a:r>
            <a:rPr lang="pt-PT" sz="2000" kern="1200" dirty="0" smtClean="0">
              <a:solidFill>
                <a:schemeClr val="tx2"/>
              </a:solidFill>
              <a:latin typeface="Book Antiqua" panose="02040602050305030304" pitchFamily="18" charset="0"/>
            </a:rPr>
            <a:t>necessárias a leitura dos esquemas ou resumos)</a:t>
          </a:r>
          <a:endParaRPr lang="pt-PT" sz="2000" kern="1200" dirty="0">
            <a:solidFill>
              <a:schemeClr val="tx2"/>
            </a:solidFill>
            <a:latin typeface="Book Antiqua" panose="02040602050305030304" pitchFamily="18" charset="0"/>
          </a:endParaRPr>
        </a:p>
      </dsp:txBody>
      <dsp:txXfrm>
        <a:off x="1433984" y="2798111"/>
        <a:ext cx="5390653" cy="818959"/>
      </dsp:txXfrm>
    </dsp:sp>
    <dsp:sp modelId="{75DFB3FD-2BB7-4591-BBD2-C89945619FCD}">
      <dsp:nvSpPr>
        <dsp:cNvPr id="0" name=""/>
        <dsp:cNvSpPr/>
      </dsp:nvSpPr>
      <dsp:spPr>
        <a:xfrm>
          <a:off x="1911978" y="3730815"/>
          <a:ext cx="6400972" cy="818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 smtClean="0">
              <a:solidFill>
                <a:schemeClr val="tx2"/>
              </a:solidFill>
              <a:latin typeface="Book Antiqua" panose="02040602050305030304" pitchFamily="18" charset="0"/>
            </a:rPr>
            <a:t>A</a:t>
          </a:r>
          <a:r>
            <a:rPr lang="pt-PT" sz="2000" b="0" kern="1200" dirty="0" smtClean="0">
              <a:solidFill>
                <a:schemeClr val="tx2"/>
              </a:solidFill>
              <a:latin typeface="Book Antiqua" panose="02040602050305030304" pitchFamily="18" charset="0"/>
            </a:rPr>
            <a:t>utoavaliar</a:t>
          </a:r>
          <a:endParaRPr lang="pt-PT" sz="2000" b="0" kern="1200" dirty="0">
            <a:solidFill>
              <a:schemeClr val="tx2"/>
            </a:solidFill>
            <a:latin typeface="Book Antiqua" panose="02040602050305030304" pitchFamily="18" charset="0"/>
          </a:endParaRPr>
        </a:p>
      </dsp:txBody>
      <dsp:txXfrm>
        <a:off x="1911978" y="3730815"/>
        <a:ext cx="5390653" cy="818959"/>
      </dsp:txXfrm>
    </dsp:sp>
    <dsp:sp modelId="{EF838E7A-60F2-45EA-8567-86C2E1813145}">
      <dsp:nvSpPr>
        <dsp:cNvPr id="0" name=""/>
        <dsp:cNvSpPr/>
      </dsp:nvSpPr>
      <dsp:spPr>
        <a:xfrm>
          <a:off x="5868648" y="598295"/>
          <a:ext cx="532323" cy="53232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5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400" kern="1200"/>
        </a:p>
      </dsp:txBody>
      <dsp:txXfrm>
        <a:off x="5868648" y="598295"/>
        <a:ext cx="532323" cy="532323"/>
      </dsp:txXfrm>
    </dsp:sp>
    <dsp:sp modelId="{999AA171-76FD-4B9B-B235-FCFDD7B48815}">
      <dsp:nvSpPr>
        <dsp:cNvPr id="0" name=""/>
        <dsp:cNvSpPr/>
      </dsp:nvSpPr>
      <dsp:spPr>
        <a:xfrm>
          <a:off x="6346643" y="1530999"/>
          <a:ext cx="532323" cy="53232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5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400" kern="1200"/>
        </a:p>
      </dsp:txBody>
      <dsp:txXfrm>
        <a:off x="6346643" y="1530999"/>
        <a:ext cx="532323" cy="532323"/>
      </dsp:txXfrm>
    </dsp:sp>
    <dsp:sp modelId="{40D04F36-B5C0-46C1-B3B8-B99E34943939}">
      <dsp:nvSpPr>
        <dsp:cNvPr id="0" name=""/>
        <dsp:cNvSpPr/>
      </dsp:nvSpPr>
      <dsp:spPr>
        <a:xfrm>
          <a:off x="6824637" y="2450053"/>
          <a:ext cx="532323" cy="53232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5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400" kern="1200"/>
        </a:p>
      </dsp:txBody>
      <dsp:txXfrm>
        <a:off x="6824637" y="2450053"/>
        <a:ext cx="532323" cy="532323"/>
      </dsp:txXfrm>
    </dsp:sp>
    <dsp:sp modelId="{ED382BCE-8E23-4F20-B1FD-290BA4E1F9F0}">
      <dsp:nvSpPr>
        <dsp:cNvPr id="0" name=""/>
        <dsp:cNvSpPr/>
      </dsp:nvSpPr>
      <dsp:spPr>
        <a:xfrm>
          <a:off x="7302632" y="3391857"/>
          <a:ext cx="532323" cy="53232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5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400" kern="1200"/>
        </a:p>
      </dsp:txBody>
      <dsp:txXfrm>
        <a:off x="7302632" y="3391857"/>
        <a:ext cx="532323" cy="53232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DF1A49-6649-41BA-AD80-AF687A3E3723}">
      <dsp:nvSpPr>
        <dsp:cNvPr id="0" name=""/>
        <dsp:cNvSpPr/>
      </dsp:nvSpPr>
      <dsp:spPr>
        <a:xfrm>
          <a:off x="28574" y="646707"/>
          <a:ext cx="1877851" cy="180255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altLang="en-US" sz="2400" kern="1200" dirty="0" smtClean="0">
              <a:solidFill>
                <a:schemeClr val="tx2"/>
              </a:solidFill>
              <a:latin typeface="Book Antiqua" panose="02040602050305030304" pitchFamily="18" charset="0"/>
            </a:rPr>
            <a:t>Eleger um porta voz</a:t>
          </a:r>
          <a:endParaRPr lang="pt-PT" sz="2400" kern="1200" dirty="0">
            <a:solidFill>
              <a:schemeClr val="tx2"/>
            </a:solidFill>
          </a:endParaRPr>
        </a:p>
      </dsp:txBody>
      <dsp:txXfrm>
        <a:off x="28574" y="646707"/>
        <a:ext cx="1877851" cy="1802550"/>
      </dsp:txXfrm>
    </dsp:sp>
    <dsp:sp modelId="{884E4A90-BF30-4F3F-9420-03B858281CE8}">
      <dsp:nvSpPr>
        <dsp:cNvPr id="0" name=""/>
        <dsp:cNvSpPr/>
      </dsp:nvSpPr>
      <dsp:spPr>
        <a:xfrm rot="10697316">
          <a:off x="835982" y="2889555"/>
          <a:ext cx="352485" cy="310685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A86C56-15B1-4936-A524-C9D7C2163ECD}">
      <dsp:nvSpPr>
        <dsp:cNvPr id="0" name=""/>
        <dsp:cNvSpPr/>
      </dsp:nvSpPr>
      <dsp:spPr>
        <a:xfrm>
          <a:off x="46552" y="3623043"/>
          <a:ext cx="2017842" cy="173869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altLang="en-US" sz="2400" kern="1200" dirty="0" smtClean="0">
              <a:solidFill>
                <a:schemeClr val="tx2"/>
              </a:solidFill>
              <a:latin typeface="Book Antiqua" panose="02040602050305030304" pitchFamily="18" charset="0"/>
            </a:rPr>
            <a:t>Distribuir tarefas</a:t>
          </a:r>
          <a:endParaRPr lang="pt-PT" sz="2400" kern="1200" dirty="0">
            <a:solidFill>
              <a:schemeClr val="tx2"/>
            </a:solidFill>
          </a:endParaRPr>
        </a:p>
      </dsp:txBody>
      <dsp:txXfrm>
        <a:off x="46552" y="3623043"/>
        <a:ext cx="2017842" cy="1738695"/>
      </dsp:txXfrm>
    </dsp:sp>
    <dsp:sp modelId="{FAE18D57-5C46-4470-B2DE-B7C982FF26AC}">
      <dsp:nvSpPr>
        <dsp:cNvPr id="0" name=""/>
        <dsp:cNvSpPr/>
      </dsp:nvSpPr>
      <dsp:spPr>
        <a:xfrm rot="5716430">
          <a:off x="2572583" y="4493355"/>
          <a:ext cx="352485" cy="310685"/>
        </a:xfrm>
        <a:prstGeom prst="triangl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E1B875-6A4F-4CB7-B0AE-ED6173B6BB37}">
      <dsp:nvSpPr>
        <dsp:cNvPr id="0" name=""/>
        <dsp:cNvSpPr/>
      </dsp:nvSpPr>
      <dsp:spPr>
        <a:xfrm>
          <a:off x="3413840" y="3772706"/>
          <a:ext cx="2524553" cy="210778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altLang="en-US" sz="2400" kern="1200" dirty="0" smtClean="0">
              <a:solidFill>
                <a:schemeClr val="tx2"/>
              </a:solidFill>
              <a:latin typeface="Book Antiqua" panose="02040602050305030304" pitchFamily="18" charset="0"/>
            </a:rPr>
            <a:t>Selecionar materiais e fontes de informação</a:t>
          </a:r>
          <a:endParaRPr lang="pt-PT" sz="2400" kern="1200" dirty="0">
            <a:solidFill>
              <a:schemeClr val="tx2"/>
            </a:solidFill>
          </a:endParaRPr>
        </a:p>
      </dsp:txBody>
      <dsp:txXfrm>
        <a:off x="3413840" y="3772706"/>
        <a:ext cx="2524553" cy="2107788"/>
      </dsp:txXfrm>
    </dsp:sp>
    <dsp:sp modelId="{BA2393D5-95A2-48B9-A983-90F80EFF9D00}">
      <dsp:nvSpPr>
        <dsp:cNvPr id="0" name=""/>
        <dsp:cNvSpPr/>
      </dsp:nvSpPr>
      <dsp:spPr>
        <a:xfrm rot="20915581">
          <a:off x="4193555" y="3153040"/>
          <a:ext cx="352485" cy="310685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B8A62E-82EC-4BB7-930C-31220722DF02}">
      <dsp:nvSpPr>
        <dsp:cNvPr id="0" name=""/>
        <dsp:cNvSpPr/>
      </dsp:nvSpPr>
      <dsp:spPr>
        <a:xfrm>
          <a:off x="2377320" y="471149"/>
          <a:ext cx="3321844" cy="238786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altLang="en-US" sz="2400" kern="1200" dirty="0" smtClean="0">
              <a:solidFill>
                <a:schemeClr val="tx2"/>
              </a:solidFill>
              <a:latin typeface="Book Antiqua" panose="02040602050305030304" pitchFamily="18" charset="0"/>
            </a:rPr>
            <a:t>Realização das tarefas individualmente definidas</a:t>
          </a:r>
          <a:endParaRPr lang="pt-PT" sz="2400" kern="1200" dirty="0">
            <a:solidFill>
              <a:schemeClr val="tx2"/>
            </a:solidFill>
          </a:endParaRPr>
        </a:p>
      </dsp:txBody>
      <dsp:txXfrm>
        <a:off x="2377320" y="471149"/>
        <a:ext cx="3321844" cy="2387868"/>
      </dsp:txXfrm>
    </dsp:sp>
    <dsp:sp modelId="{30353565-3BE7-45E5-BE7D-C1B092C37F6B}">
      <dsp:nvSpPr>
        <dsp:cNvPr id="0" name=""/>
        <dsp:cNvSpPr/>
      </dsp:nvSpPr>
      <dsp:spPr>
        <a:xfrm rot="5176308">
          <a:off x="6108641" y="1363347"/>
          <a:ext cx="352485" cy="310685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819038-05C4-48CC-83CF-468716336D77}">
      <dsp:nvSpPr>
        <dsp:cNvPr id="0" name=""/>
        <dsp:cNvSpPr/>
      </dsp:nvSpPr>
      <dsp:spPr>
        <a:xfrm>
          <a:off x="6855758" y="225555"/>
          <a:ext cx="2758512" cy="233212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altLang="en-US" sz="2400" kern="1200" dirty="0" smtClean="0">
              <a:solidFill>
                <a:schemeClr val="tx2"/>
              </a:solidFill>
              <a:latin typeface="Book Antiqua" panose="02040602050305030304" pitchFamily="18" charset="0"/>
            </a:rPr>
            <a:t>Reunir as contribuições individuais </a:t>
          </a:r>
          <a:endParaRPr lang="pt-PT" sz="2400" kern="1200" dirty="0">
            <a:solidFill>
              <a:schemeClr val="tx2"/>
            </a:solidFill>
          </a:endParaRPr>
        </a:p>
      </dsp:txBody>
      <dsp:txXfrm>
        <a:off x="6855758" y="225555"/>
        <a:ext cx="2758512" cy="2332121"/>
      </dsp:txXfrm>
    </dsp:sp>
    <dsp:sp modelId="{F71A48B9-7A74-4374-9576-82272446EB2A}">
      <dsp:nvSpPr>
        <dsp:cNvPr id="0" name=""/>
        <dsp:cNvSpPr/>
      </dsp:nvSpPr>
      <dsp:spPr>
        <a:xfrm rot="11173812">
          <a:off x="7892339" y="2760824"/>
          <a:ext cx="352485" cy="310685"/>
        </a:xfrm>
        <a:prstGeom prst="triangl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2A5EE2-DB2D-4C0B-8A53-1E8D4C69AE94}">
      <dsp:nvSpPr>
        <dsp:cNvPr id="0" name=""/>
        <dsp:cNvSpPr/>
      </dsp:nvSpPr>
      <dsp:spPr>
        <a:xfrm>
          <a:off x="6406225" y="3257625"/>
          <a:ext cx="2989993" cy="238318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altLang="en-US" sz="2400" kern="1200" dirty="0" smtClean="0">
              <a:solidFill>
                <a:schemeClr val="tx2"/>
              </a:solidFill>
              <a:latin typeface="Book Antiqua" panose="02040602050305030304" pitchFamily="18" charset="0"/>
            </a:rPr>
            <a:t>Avaliar o funcionamento do grupo</a:t>
          </a:r>
          <a:endParaRPr lang="pt-PT" sz="2400" kern="1200" dirty="0">
            <a:solidFill>
              <a:schemeClr val="tx2"/>
            </a:solidFill>
          </a:endParaRPr>
        </a:p>
      </dsp:txBody>
      <dsp:txXfrm>
        <a:off x="6406225" y="3257625"/>
        <a:ext cx="2989993" cy="2383186"/>
      </dsp:txXfrm>
    </dsp:sp>
    <dsp:sp modelId="{2A2C15B9-BFA2-4BA4-A498-14FE3D198B7C}">
      <dsp:nvSpPr>
        <dsp:cNvPr id="0" name=""/>
        <dsp:cNvSpPr/>
      </dsp:nvSpPr>
      <dsp:spPr>
        <a:xfrm rot="6337878">
          <a:off x="9426315" y="4769899"/>
          <a:ext cx="352485" cy="310685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8E9996-C7D4-49E5-B4BB-87D9E51CAD5E}">
      <dsp:nvSpPr>
        <dsp:cNvPr id="0" name=""/>
        <dsp:cNvSpPr/>
      </dsp:nvSpPr>
      <dsp:spPr>
        <a:xfrm>
          <a:off x="9849457" y="4370754"/>
          <a:ext cx="1609116" cy="169735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Trabalho de Grupo</a:t>
          </a:r>
          <a:endParaRPr lang="pt-PT" sz="2400" kern="1200" dirty="0"/>
        </a:p>
      </dsp:txBody>
      <dsp:txXfrm>
        <a:off x="9849457" y="4370754"/>
        <a:ext cx="1609116" cy="16973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A26D9C1-355C-43BE-B703-F89B9309169C}" type="datetimeFigureOut">
              <a:rPr lang="pt-PT"/>
              <a:pPr>
                <a:defRPr/>
              </a:pPr>
              <a:t>09/10/2016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1E427DB-BF8D-48E9-AF30-C0F4F88F9EF4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93388BA-39F2-4B23-A87B-F54A752E6CE7}" type="datetimeFigureOut">
              <a:rPr lang="pt-PT"/>
              <a:pPr>
                <a:defRPr/>
              </a:pPr>
              <a:t>09/10/2016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noProof="0" dirty="0" smtClean="0"/>
              <a:t>Clique para editar os estilos</a:t>
            </a:r>
          </a:p>
          <a:p>
            <a:pPr lvl="1"/>
            <a:r>
              <a:rPr lang="pt-PT" noProof="0" dirty="0" smtClean="0"/>
              <a:t>Segundo nível</a:t>
            </a:r>
          </a:p>
          <a:p>
            <a:pPr lvl="2"/>
            <a:r>
              <a:rPr lang="pt-PT" noProof="0" dirty="0" smtClean="0"/>
              <a:t>Terceiro nível</a:t>
            </a:r>
          </a:p>
          <a:p>
            <a:pPr lvl="3"/>
            <a:r>
              <a:rPr lang="pt-PT" noProof="0" dirty="0" smtClean="0"/>
              <a:t>Quarto nível</a:t>
            </a:r>
          </a:p>
          <a:p>
            <a:pPr lvl="4"/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B4802A6-4711-43DA-9923-6C90A83EB99D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3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02A076-940C-42B5-96CA-B3D2C34D58CB}" type="slidenum">
              <a:rPr lang="pt-PT" alt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pt-PT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 altLang="pt-PT" smtClean="0"/>
          </a:p>
        </p:txBody>
      </p:sp>
      <p:sp>
        <p:nvSpPr>
          <p:cNvPr id="25603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F5A9D4-FF0D-4312-BAAA-314533DE62A3}" type="slidenum">
              <a:rPr lang="pt-PT" altLang="pt-PT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pt-PT" altLang="pt-PT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Marcador de Posição de Notas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altLang="pt-PT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altLang="pt-PT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altLang="pt-PT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altLang="pt-PT" dirty="0" smtClean="0"/>
              <a:t>Com o erro aprende-se a perseverar e encontrar uma forma de fazer funcionar as coisas. Muitos adolescentes não estão autorizados a tirar notas assim. </a:t>
            </a:r>
            <a:r>
              <a:rPr lang="pt-PT" altLang="pt-PT" dirty="0" smtClean="0">
                <a:ea typeface="Trebuchet MS" pitchFamily="34" charset="0"/>
                <a:cs typeface="Trebuchet MS" pitchFamily="34" charset="0"/>
              </a:rPr>
              <a:t>Gosto dos pais que se orgulham dos filhos mas não dos que os transformam nos troféus com que triunfam sobre os </a:t>
            </a:r>
            <a:r>
              <a:rPr lang="pt-PT" altLang="pt-PT" dirty="0" err="1" smtClean="0">
                <a:ea typeface="Trebuchet MS" pitchFamily="34" charset="0"/>
                <a:cs typeface="Trebuchet MS" pitchFamily="34" charset="0"/>
              </a:rPr>
              <a:t>outros.</a:t>
            </a:r>
            <a:r>
              <a:rPr lang="pt-PT" altLang="pt-PT" dirty="0" err="1" smtClean="0"/>
              <a:t>Receiam</a:t>
            </a:r>
            <a:r>
              <a:rPr lang="pt-PT" altLang="pt-PT" dirty="0" smtClean="0"/>
              <a:t> ver no erro dos filhos um reflexo dos seus erros/falhanços, enquanto pais.</a:t>
            </a:r>
            <a:r>
              <a:rPr lang="pt-PT" dirty="0" smtClean="0">
                <a:solidFill>
                  <a:schemeClr val="bg2">
                    <a:lumMod val="25000"/>
                  </a:schemeClr>
                </a:solidFill>
              </a:rPr>
              <a:t> Devem evitar pensamentos do género: </a:t>
            </a:r>
            <a:r>
              <a:rPr lang="pt-PT" i="1" dirty="0" smtClean="0">
                <a:solidFill>
                  <a:schemeClr val="bg2">
                    <a:lumMod val="25000"/>
                  </a:schemeClr>
                </a:solidFill>
              </a:rPr>
              <a:t>“o meu filho vai acabar </a:t>
            </a:r>
            <a:r>
              <a:rPr lang="pt-PT" i="1" dirty="0" err="1" smtClean="0">
                <a:solidFill>
                  <a:schemeClr val="bg2">
                    <a:lumMod val="25000"/>
                  </a:schemeClr>
                </a:solidFill>
              </a:rPr>
              <a:t>mal“As</a:t>
            </a:r>
            <a:r>
              <a:rPr lang="pt-PT" i="1" dirty="0" smtClean="0">
                <a:solidFill>
                  <a:schemeClr val="bg2">
                    <a:lumMod val="25000"/>
                  </a:schemeClr>
                </a:solidFill>
              </a:rPr>
              <a:t> pessoas vão pensar que falhei como Pai/</a:t>
            </a:r>
            <a:r>
              <a:rPr lang="pt-PT" i="1" dirty="0" err="1" smtClean="0">
                <a:solidFill>
                  <a:schemeClr val="bg2">
                    <a:lumMod val="25000"/>
                  </a:schemeClr>
                </a:solidFill>
              </a:rPr>
              <a:t>Mãe”</a:t>
            </a:r>
            <a:r>
              <a:rPr lang="pt-PT" dirty="0" err="1" smtClean="0">
                <a:solidFill>
                  <a:schemeClr val="bg2">
                    <a:lumMod val="25000"/>
                  </a:schemeClr>
                </a:solidFill>
              </a:rPr>
              <a:t>A</a:t>
            </a:r>
            <a:r>
              <a:rPr lang="pt-PT" dirty="0" smtClean="0">
                <a:solidFill>
                  <a:schemeClr val="bg2">
                    <a:lumMod val="25000"/>
                  </a:schemeClr>
                </a:solidFill>
              </a:rPr>
              <a:t> maioria dos miúdos que fazem asneiras acabaram por se sair muito bem, isto é, como adultos singraram na vida e ao mesmo tempo mantém relações cordiais com as outras pessoas, incluindo os pais.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altLang="pt-PT" dirty="0" smtClean="0"/>
          </a:p>
        </p:txBody>
      </p:sp>
      <p:sp>
        <p:nvSpPr>
          <p:cNvPr id="38915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E5D239-8EA5-40F5-81BC-B14AD4B03235}" type="slidenum">
              <a:rPr lang="pt-PT" altLang="pt-PT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pt-PT" altLang="pt-PT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0963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A3AFD5-3B0D-46D1-9B1C-5B9CCF24EF37}" type="slidenum">
              <a:rPr lang="pt-PT" alt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pt-PT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Marcador de Posição de Notas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dirty="0" smtClean="0">
              <a:solidFill>
                <a:schemeClr val="bg2">
                  <a:lumMod val="2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altLang="pt-PT" dirty="0" smtClean="0"/>
          </a:p>
        </p:txBody>
      </p:sp>
      <p:sp>
        <p:nvSpPr>
          <p:cNvPr id="43011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02C383-4CE9-4584-8968-A3F30F7509E6}" type="slidenum">
              <a:rPr lang="pt-PT" altLang="pt-PT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pt-PT" altLang="pt-PT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 bwMode="inv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8"/>
          <p:cNvSpPr/>
          <p:nvPr/>
        </p:nvSpPr>
        <p:spPr>
          <a:xfrm>
            <a:off x="2832100" y="1371600"/>
            <a:ext cx="935990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dirty="0"/>
          </a:p>
        </p:txBody>
      </p:sp>
      <p:sp>
        <p:nvSpPr>
          <p:cNvPr id="5" name="Rectângulo 9"/>
          <p:cNvSpPr/>
          <p:nvPr/>
        </p:nvSpPr>
        <p:spPr>
          <a:xfrm>
            <a:off x="2832100" y="4462463"/>
            <a:ext cx="9359900" cy="10334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pt-PT" dirty="0"/>
          </a:p>
        </p:txBody>
      </p:sp>
      <p:sp>
        <p:nvSpPr>
          <p:cNvPr id="6" name="Marcador de Posição da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290C5-BC82-4997-AD2F-54C61594B392}" type="datetimeFigureOut">
              <a:rPr lang="pt-PT"/>
              <a:pPr>
                <a:defRPr/>
              </a:pPr>
              <a:t>09/10/2016</a:t>
            </a:fld>
            <a:endParaRPr lang="pt-PT" dirty="0"/>
          </a:p>
        </p:txBody>
      </p:sp>
      <p:sp>
        <p:nvSpPr>
          <p:cNvPr id="7" name="Marcador de Posição do Rodapé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Marcador de Posição do Número do Diapositivo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1C778-9358-41BE-A39E-2219DF21BF3B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E0A38-4638-4B6B-BB16-964A5E5D4C4E}" type="datetimeFigureOut">
              <a:rPr lang="pt-PT"/>
              <a:pPr>
                <a:defRPr/>
              </a:pPr>
              <a:t>09/10/2016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DAE8A-287D-48BA-BB59-798EC965A223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invGray">
          <a:xfrm>
            <a:off x="10266363" y="0"/>
            <a:ext cx="137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ângulo 9"/>
          <p:cNvSpPr/>
          <p:nvPr/>
        </p:nvSpPr>
        <p:spPr>
          <a:xfrm rot="5400000">
            <a:off x="8267701" y="3370262"/>
            <a:ext cx="6858000" cy="1174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dirty="0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6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377825" y="6356350"/>
            <a:ext cx="19716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8B28B-7B6A-4256-9312-21A016BE9B61}" type="datetimeFigureOut">
              <a:rPr lang="pt-PT"/>
              <a:pPr>
                <a:defRPr/>
              </a:pPr>
              <a:t>09/10/2016</a:t>
            </a:fld>
            <a:endParaRPr lang="pt-PT" dirty="0"/>
          </a:p>
        </p:txBody>
      </p:sp>
      <p:sp>
        <p:nvSpPr>
          <p:cNvPr id="7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2382838" y="6356350"/>
            <a:ext cx="56880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8102600" y="6356350"/>
            <a:ext cx="19685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0A1D2-5AF4-453A-83A1-0BA1BCA5F556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E6AA8-5429-4916-9839-E20F569CEE7B}" type="datetimeFigureOut">
              <a:rPr lang="pt-PT"/>
              <a:pPr>
                <a:defRPr/>
              </a:pPr>
              <a:t>09/10/2016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EBE88-668E-4EE7-BEAF-E8616EEBB080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 bwMode="inv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7"/>
          <p:cNvSpPr/>
          <p:nvPr/>
        </p:nvSpPr>
        <p:spPr>
          <a:xfrm>
            <a:off x="3502025" y="-20638"/>
            <a:ext cx="7315200" cy="4343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dirty="0"/>
          </a:p>
        </p:txBody>
      </p:sp>
      <p:sp>
        <p:nvSpPr>
          <p:cNvPr id="5" name="Rectângulo 8"/>
          <p:cNvSpPr/>
          <p:nvPr/>
        </p:nvSpPr>
        <p:spPr>
          <a:xfrm>
            <a:off x="3502025" y="4462463"/>
            <a:ext cx="7315200" cy="17192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2E79E-7D7F-4AE8-BDEA-E21F960E8890}" type="datetimeFigureOut">
              <a:rPr lang="pt-PT"/>
              <a:pPr>
                <a:defRPr/>
              </a:pPr>
              <a:t>09/10/2016</a:t>
            </a:fld>
            <a:endParaRPr lang="pt-PT" dirty="0"/>
          </a:p>
        </p:txBody>
      </p:sp>
      <p:sp>
        <p:nvSpPr>
          <p:cNvPr id="7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8C383-E149-4001-AC91-F28F2EFE20E0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3EF2D-15BC-4C1B-8279-4FD465787D6B}" type="datetimeFigureOut">
              <a:rPr lang="pt-PT"/>
              <a:pPr>
                <a:defRPr/>
              </a:pPr>
              <a:t>09/10/2016</a:t>
            </a:fld>
            <a:endParaRPr lang="pt-PT" dirty="0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C4DB5-D6B9-4660-9C36-68A6F8925FD3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456A1-6CB6-4BAC-AFD2-3E9B4A0366A9}" type="datetimeFigureOut">
              <a:rPr lang="pt-PT"/>
              <a:pPr>
                <a:defRPr/>
              </a:pPr>
              <a:t>09/10/2016</a:t>
            </a:fld>
            <a:endParaRPr lang="pt-PT" dirty="0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823D8-6C4D-4465-8884-4448A98383A6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8E782-7DE2-43E1-9D2B-D0433DC29C91}" type="datetimeFigureOut">
              <a:rPr lang="pt-PT"/>
              <a:pPr>
                <a:defRPr/>
              </a:pPr>
              <a:t>09/10/2016</a:t>
            </a:fld>
            <a:endParaRPr lang="pt-PT" dirty="0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86DE7-F60E-43CF-9E7D-C05E6184C458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27133-D7EB-4867-980F-B4A8BB8E63AC}" type="datetimeFigureOut">
              <a:rPr lang="pt-PT"/>
              <a:pPr>
                <a:defRPr/>
              </a:pPr>
              <a:t>09/10/2016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50C9E-14A8-4E86-A5A6-5A7CF4248B42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518896" y="2465294"/>
            <a:ext cx="5389895" cy="439270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/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43F3E-3706-435B-9542-C4CDBBD74C94}" type="datetimeFigureOut">
              <a:rPr lang="pt-PT"/>
              <a:pPr>
                <a:defRPr/>
              </a:pPr>
              <a:t>09/10/2016</a:t>
            </a:fld>
            <a:endParaRPr lang="pt-PT" dirty="0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A5B59-0F0C-4538-947A-CB522EC135D6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PT" noProof="0" smtClean="0"/>
              <a:t>Clique no ícone para adicionar uma imagem</a:t>
            </a:r>
            <a:endParaRPr lang="pt-PT" noProof="0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/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1D061-7FBF-478E-B8F1-B782478753F4}" type="datetimeFigureOut">
              <a:rPr lang="pt-PT"/>
              <a:pPr>
                <a:defRPr/>
              </a:pPr>
              <a:t>09/10/2016</a:t>
            </a:fld>
            <a:endParaRPr lang="pt-PT" dirty="0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A0C91-C5DC-4009-A6F4-2ABA8439B46F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>
          <a:xfrm>
            <a:off x="0" y="347663"/>
            <a:ext cx="12188825" cy="1190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dirty="0"/>
          </a:p>
        </p:txBody>
      </p:sp>
      <p:pic>
        <p:nvPicPr>
          <p:cNvPr id="1027" name="Imagem 7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invGray">
          <a:xfrm>
            <a:off x="0" y="457200"/>
            <a:ext cx="121888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Marcador de Posição do Título 1"/>
          <p:cNvSpPr>
            <a:spLocks noGrp="1"/>
          </p:cNvSpPr>
          <p:nvPr>
            <p:ph type="title"/>
          </p:nvPr>
        </p:nvSpPr>
        <p:spPr bwMode="black">
          <a:xfrm>
            <a:off x="1279525" y="466725"/>
            <a:ext cx="96297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279525" y="2190750"/>
            <a:ext cx="9629775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</a:t>
            </a:r>
            <a:r>
              <a:rPr lang="pt-PT" noProof="0" dirty="0" smtClean="0"/>
              <a:t>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</a:p>
          <a:p>
            <a:pPr lvl="5"/>
            <a:r>
              <a:rPr lang="pt-PT" dirty="0" smtClean="0"/>
              <a:t>Sexto</a:t>
            </a:r>
          </a:p>
          <a:p>
            <a:pPr lvl="6"/>
            <a:r>
              <a:rPr lang="pt-PT" dirty="0" smtClean="0"/>
              <a:t>Sétimo</a:t>
            </a:r>
          </a:p>
          <a:p>
            <a:pPr lvl="7"/>
            <a:r>
              <a:rPr lang="pt-PT" dirty="0" smtClean="0"/>
              <a:t>Oitavo</a:t>
            </a:r>
          </a:p>
          <a:p>
            <a:pPr lvl="8"/>
            <a:r>
              <a:rPr lang="pt-PT" dirty="0" smtClean="0"/>
              <a:t>Nono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1279525" y="6356350"/>
            <a:ext cx="1973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820DF5-ECA9-4A22-AA6A-0693AB42D996}" type="datetimeFigureOut">
              <a:rPr lang="pt-PT"/>
              <a:pPr>
                <a:defRPr/>
              </a:pPr>
              <a:t>09/10/2016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252788" y="6356350"/>
            <a:ext cx="5686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939213" y="6356350"/>
            <a:ext cx="1970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E8E744-60D2-4AF6-95B4-83CB43A46898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1" r:id="rId3"/>
    <p:sldLayoutId id="2147483658" r:id="rId4"/>
    <p:sldLayoutId id="2147483657" r:id="rId5"/>
    <p:sldLayoutId id="2147483656" r:id="rId6"/>
    <p:sldLayoutId id="2147483662" r:id="rId7"/>
    <p:sldLayoutId id="2147483655" r:id="rId8"/>
    <p:sldLayoutId id="2147483654" r:id="rId9"/>
    <p:sldLayoutId id="2147483653" r:id="rId10"/>
    <p:sldLayoutId id="2147483663" r:id="rId11"/>
  </p:sldLayoutIdLst>
  <p:transition spd="med">
    <p:fade/>
  </p:transition>
  <p:txStyles>
    <p:titleStyle>
      <a:lvl1pPr algn="l" rtl="0" fontAlgn="base">
        <a:lnSpc>
          <a:spcPct val="95000"/>
        </a:lnSpc>
        <a:spcBef>
          <a:spcPct val="0"/>
        </a:spcBef>
        <a:spcAft>
          <a:spcPct val="0"/>
        </a:spcAft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9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2pPr>
      <a:lvl3pPr algn="l" rtl="0" fontAlgn="base">
        <a:lnSpc>
          <a:spcPct val="9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3pPr>
      <a:lvl4pPr algn="l" rtl="0" fontAlgn="base">
        <a:lnSpc>
          <a:spcPct val="9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4pPr>
      <a:lvl5pPr algn="l" rtl="0" fontAlgn="base">
        <a:lnSpc>
          <a:spcPct val="9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9pPr>
    </p:titleStyle>
    <p:bodyStyle>
      <a:lvl1pPr marL="228600" indent="-228600" algn="l" rtl="0" fontAlgn="base">
        <a:spcBef>
          <a:spcPts val="1500"/>
        </a:spcBef>
        <a:spcAft>
          <a:spcPct val="0"/>
        </a:spcAft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spcBef>
          <a:spcPts val="3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ts val="300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40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41.png"/><Relationship Id="rId9" Type="http://schemas.microsoft.com/office/2007/relationships/diagramDrawing" Target="../diagrams/drawing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7.jpeg"/><Relationship Id="rId7" Type="http://schemas.openxmlformats.org/officeDocument/2006/relationships/diagramData" Target="../diagrams/data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diagramDrawing" Target="../diagrams/drawing1.xml"/><Relationship Id="rId5" Type="http://schemas.openxmlformats.org/officeDocument/2006/relationships/image" Target="../media/image9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8.png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1.wm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12.jpeg"/><Relationship Id="rId4" Type="http://schemas.openxmlformats.org/officeDocument/2006/relationships/diagramData" Target="../diagrams/data2.xml"/><Relationship Id="rId9" Type="http://schemas.openxmlformats.org/officeDocument/2006/relationships/hyperlink" Target="http://images.google.pt/imgres?imgurl=http://amoreira.wootgnu.org/wordpress/wp-content/uploads/2007/06/economia.jpg&amp;imgrefurl=http://amoreira.wootgnu.org/wordpress/index.php/2007/05/23/a-analise-da-economia-no-contexto-computacional/&amp;h=200&amp;w=200&amp;sz=10&amp;hl=pt-PT&amp;start=4&amp;tbnid=ciuwxu33q2qFcM:&amp;tbnh=104&amp;tbnw=104&amp;prev=/images?q=economia&amp;gbv=2&amp;ndsp=18&amp;hl=pt-PT&amp;sa=N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4.wmf"/><Relationship Id="rId7" Type="http://schemas.openxmlformats.org/officeDocument/2006/relationships/diagramColors" Target="../diagrams/colors3.xml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19.png"/><Relationship Id="rId4" Type="http://schemas.openxmlformats.org/officeDocument/2006/relationships/diagramData" Target="../diagrams/data4.xml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23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41625" y="4714875"/>
            <a:ext cx="9350375" cy="731838"/>
          </a:xfrm>
        </p:spPr>
        <p:txBody>
          <a:bodyPr>
            <a:normAutofit fontScale="92500"/>
          </a:bodyPr>
          <a:lstStyle/>
          <a:p>
            <a:pPr algn="ctr">
              <a:spcBef>
                <a:spcPct val="0"/>
              </a:spcBef>
              <a:defRPr/>
            </a:pPr>
            <a:r>
              <a:rPr lang="pt-PT" altLang="en-US" b="1" dirty="0" smtClean="0">
                <a:solidFill>
                  <a:srgbClr val="000000"/>
                </a:solidFill>
                <a:latin typeface="Calisto MT" panose="02040603050505030304" pitchFamily="18" charset="0"/>
              </a:rPr>
              <a:t>Motivação </a:t>
            </a:r>
            <a:r>
              <a:rPr lang="pt-PT" altLang="en-US" b="1" dirty="0">
                <a:solidFill>
                  <a:srgbClr val="000000"/>
                </a:solidFill>
                <a:latin typeface="Calisto MT" panose="02040603050505030304" pitchFamily="18" charset="0"/>
              </a:rPr>
              <a:t>para o </a:t>
            </a:r>
            <a:r>
              <a:rPr lang="pt-PT" altLang="en-US" b="1" dirty="0" smtClean="0">
                <a:solidFill>
                  <a:srgbClr val="000000"/>
                </a:solidFill>
                <a:latin typeface="Calisto MT" panose="02040603050505030304" pitchFamily="18" charset="0"/>
              </a:rPr>
              <a:t>curso  |  Métodos </a:t>
            </a:r>
            <a:r>
              <a:rPr lang="pt-PT" altLang="en-US" b="1" dirty="0">
                <a:solidFill>
                  <a:srgbClr val="000000"/>
                </a:solidFill>
                <a:latin typeface="Calisto MT" panose="02040603050505030304" pitchFamily="18" charset="0"/>
              </a:rPr>
              <a:t>de </a:t>
            </a:r>
            <a:r>
              <a:rPr lang="pt-PT" altLang="en-US" b="1" dirty="0" smtClean="0">
                <a:solidFill>
                  <a:srgbClr val="000000"/>
                </a:solidFill>
                <a:latin typeface="Calisto MT" panose="02040603050505030304" pitchFamily="18" charset="0"/>
              </a:rPr>
              <a:t>estudo  |  Provas </a:t>
            </a:r>
            <a:r>
              <a:rPr lang="pt-PT" altLang="en-US" b="1" dirty="0">
                <a:solidFill>
                  <a:srgbClr val="000000"/>
                </a:solidFill>
                <a:latin typeface="Calisto MT" panose="02040603050505030304" pitchFamily="18" charset="0"/>
              </a:rPr>
              <a:t>de avaliação</a:t>
            </a:r>
          </a:p>
          <a:p>
            <a:pPr fontAlgn="auto">
              <a:spcAft>
                <a:spcPts val="0"/>
              </a:spcAft>
              <a:defRPr/>
            </a:pPr>
            <a:endParaRPr lang="pt-PT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1867" y="1935665"/>
            <a:ext cx="8753551" cy="17467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81639" tIns="40820" rIns="81639" bIns="408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  <a:defRPr/>
            </a:pPr>
            <a:r>
              <a:rPr lang="pt-PT" sz="6600" dirty="0">
                <a:ln>
                  <a:solidFill>
                    <a:prstClr val="white">
                      <a:hueOff val="0"/>
                      <a:satOff val="0"/>
                      <a:lumOff val="0"/>
                    </a:prst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ufscript" charset="0"/>
              </a:rPr>
              <a:t>  </a:t>
            </a:r>
            <a:r>
              <a:rPr lang="pt-PT" sz="4800" b="1" dirty="0">
                <a:ln>
                  <a:solidFill>
                    <a:prstClr val="white">
                      <a:hueOff val="0"/>
                      <a:satOff val="0"/>
                      <a:lumOff val="0"/>
                    </a:prst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uhaus 93" pitchFamily="82" charset="0"/>
              </a:rPr>
              <a:t>Uma escola de todos</a:t>
            </a:r>
          </a:p>
          <a:p>
            <a:pPr algn="r" fontAlgn="auto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  <a:defRPr/>
            </a:pPr>
            <a:r>
              <a:rPr lang="pt-PT" sz="4800" b="1" dirty="0">
                <a:ln>
                  <a:solidFill>
                    <a:prstClr val="white">
                      <a:hueOff val="0"/>
                      <a:satOff val="0"/>
                      <a:lumOff val="0"/>
                    </a:prst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uhaus 93" pitchFamily="82" charset="0"/>
              </a:rPr>
              <a:t>         para todos...</a:t>
            </a:r>
          </a:p>
        </p:txBody>
      </p:sp>
      <p:sp>
        <p:nvSpPr>
          <p:cNvPr id="6" name="CaixaDeTexto 6"/>
          <p:cNvSpPr txBox="1">
            <a:spLocks noChangeArrowheads="1"/>
          </p:cNvSpPr>
          <p:nvPr/>
        </p:nvSpPr>
        <p:spPr bwMode="auto">
          <a:xfrm>
            <a:off x="2841625" y="3452813"/>
            <a:ext cx="55451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PT" alt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pt-PT" alt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10.º ANO: uma nova etapa!</a:t>
            </a:r>
            <a:endParaRPr lang="pt-PT" alt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4" name="Retângulo 6"/>
          <p:cNvSpPr>
            <a:spLocks noChangeArrowheads="1"/>
          </p:cNvSpPr>
          <p:nvPr/>
        </p:nvSpPr>
        <p:spPr bwMode="auto">
          <a:xfrm>
            <a:off x="2941638" y="1443038"/>
            <a:ext cx="4286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b="1">
                <a:solidFill>
                  <a:schemeClr val="tx2"/>
                </a:solidFill>
                <a:latin typeface="Calibri" pitchFamily="34" charset="0"/>
              </a:rPr>
              <a:t>ESCOLA SECUNDÁRIA DE PONTE DA BARCA</a:t>
            </a:r>
            <a:endParaRPr lang="pt-PT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52788" y="6486525"/>
            <a:ext cx="5686425" cy="365125"/>
          </a:xfrm>
        </p:spPr>
        <p:txBody>
          <a:bodyPr/>
          <a:lstStyle/>
          <a:p>
            <a:pPr>
              <a:defRPr/>
            </a:pPr>
            <a:r>
              <a:rPr lang="pt-PT"/>
              <a:t>SPO - Serviço de Psicologia e Orientação</a:t>
            </a:r>
          </a:p>
        </p:txBody>
      </p:sp>
      <p:sp>
        <p:nvSpPr>
          <p:cNvPr id="2662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8AF9CF-DEDC-4E6D-B916-C03C38D548A7}" type="slidenum">
              <a:rPr lang="pt-PT" altLang="pt-PT">
                <a:solidFill>
                  <a:srgbClr val="898989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pt-PT" altLang="pt-PT">
              <a:solidFill>
                <a:srgbClr val="898989"/>
              </a:solidFill>
              <a:latin typeface="Arial" charset="0"/>
            </a:endParaRPr>
          </a:p>
        </p:txBody>
      </p:sp>
      <p:pic>
        <p:nvPicPr>
          <p:cNvPr id="26627" name="Imagem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61950"/>
            <a:ext cx="837565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Resultado de imagem para alv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39875"/>
            <a:ext cx="3932238" cy="413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CaixaDeTexto 4"/>
          <p:cNvSpPr txBox="1">
            <a:spLocks noChangeArrowheads="1"/>
          </p:cNvSpPr>
          <p:nvPr/>
        </p:nvSpPr>
        <p:spPr bwMode="auto">
          <a:xfrm>
            <a:off x="5387975" y="1984375"/>
            <a:ext cx="3786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800" b="1">
                <a:solidFill>
                  <a:srgbClr val="FF0000"/>
                </a:solidFill>
                <a:latin typeface="Book Antiqua" pitchFamily="18" charset="0"/>
              </a:rPr>
              <a:t>QUERER É PODER!</a:t>
            </a:r>
          </a:p>
        </p:txBody>
      </p:sp>
      <p:sp>
        <p:nvSpPr>
          <p:cNvPr id="26630" name="Marcador de Posição de Conteúdo 2"/>
          <p:cNvSpPr>
            <a:spLocks noGrp="1"/>
          </p:cNvSpPr>
          <p:nvPr>
            <p:ph idx="1"/>
          </p:nvPr>
        </p:nvSpPr>
        <p:spPr bwMode="auto">
          <a:xfrm>
            <a:off x="2057400" y="2503488"/>
            <a:ext cx="9629775" cy="39862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None/>
            </a:pPr>
            <a:r>
              <a:rPr lang="pt-PT" altLang="en-US" sz="2400" smtClean="0">
                <a:latin typeface="Book Antiqua" pitchFamily="18" charset="0"/>
              </a:rPr>
              <a:t> </a:t>
            </a:r>
            <a:r>
              <a:rPr lang="pt-PT" altLang="en-US" sz="2400" b="1" smtClean="0">
                <a:latin typeface="Book Antiqua" pitchFamily="18" charset="0"/>
              </a:rPr>
              <a:t>“aprender a querer aquilo que se deseja” </a:t>
            </a:r>
          </a:p>
          <a:p>
            <a:pPr algn="ctr">
              <a:buFont typeface="Wingdings" pitchFamily="2" charset="2"/>
              <a:buNone/>
            </a:pPr>
            <a:endParaRPr lang="pt-PT" altLang="en-US" sz="2400" b="1" smtClean="0">
              <a:latin typeface="Book Antiqua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pt-PT" altLang="en-US" sz="2400" b="1" smtClean="0">
                <a:latin typeface="Book Antiqua" pitchFamily="18" charset="0"/>
              </a:rPr>
              <a:t>A motivação mobiliza todos os recursos.</a:t>
            </a:r>
          </a:p>
          <a:p>
            <a:pPr algn="ctr">
              <a:buFont typeface="Wingdings" pitchFamily="2" charset="2"/>
              <a:buNone/>
            </a:pPr>
            <a:endParaRPr lang="pt-PT" altLang="en-US" sz="2400" b="1" smtClean="0">
              <a:latin typeface="Book Antiqua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pt-PT" altLang="en-US" sz="2400" b="1" smtClean="0">
                <a:latin typeface="Book Antiqua" pitchFamily="18" charset="0"/>
              </a:rPr>
              <a:t>		Define um objetivo que pretendes atingir e organiza-te no sentido de o atingires.</a:t>
            </a:r>
          </a:p>
          <a:p>
            <a:pPr>
              <a:buFont typeface="Wingdings" pitchFamily="2" charset="2"/>
              <a:buNone/>
            </a:pPr>
            <a:r>
              <a:rPr lang="pt-PT" altLang="en-US" sz="2400" b="1" smtClean="0">
                <a:latin typeface="Book Antiqua" pitchFamily="18" charset="0"/>
              </a:rPr>
              <a:t>		Em termos de estudos todos os objetivos são acessíveis, apenas dependem do teu esforço e dedicação. Não desistas!!!</a:t>
            </a:r>
          </a:p>
        </p:txBody>
      </p:sp>
      <p:pic>
        <p:nvPicPr>
          <p:cNvPr id="26631" name="Picture 4" descr="Resultado de imagem para 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71113" y="4300538"/>
            <a:ext cx="2709862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Picture 8" descr="FRIDAYTH"/>
          <p:cNvSpPr>
            <a:spLocks noChangeAspect="1" noChangeArrowheads="1"/>
          </p:cNvSpPr>
          <p:nvPr/>
        </p:nvSpPr>
        <p:spPr bwMode="auto">
          <a:xfrm>
            <a:off x="7680325" y="2708275"/>
            <a:ext cx="207645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pt-PT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SPO - Serviço de Psicologia e Orientação</a:t>
            </a:r>
          </a:p>
        </p:txBody>
      </p:sp>
      <p:sp>
        <p:nvSpPr>
          <p:cNvPr id="2765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B5B3F7-E108-4BC5-A58B-43BE52DE752A}" type="slidenum">
              <a:rPr lang="pt-PT" altLang="pt-PT">
                <a:solidFill>
                  <a:srgbClr val="898989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pt-PT" altLang="pt-PT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0" y="2238375"/>
            <a:ext cx="999331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2400" b="1">
                <a:latin typeface="Calibri" pitchFamily="34" charset="0"/>
              </a:rPr>
              <a:t>O Tempo pode ser o nosso principal aliado… ou o nosso primeiro inimigo!</a:t>
            </a:r>
          </a:p>
          <a:p>
            <a:endParaRPr lang="en-US">
              <a:latin typeface="Calibri" pitchFamily="34" charset="0"/>
            </a:endParaRPr>
          </a:p>
        </p:txBody>
      </p:sp>
      <p:pic>
        <p:nvPicPr>
          <p:cNvPr id="27653" name="Picture 2" descr="Resultado de imagem para the rabbit alice in wonderl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263" y="3952875"/>
            <a:ext cx="3810001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Imagem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0263" y="361950"/>
            <a:ext cx="83756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55" name="Grupo 6"/>
          <p:cNvGrpSpPr>
            <a:grpSpLocks/>
          </p:cNvGrpSpPr>
          <p:nvPr/>
        </p:nvGrpSpPr>
        <p:grpSpPr bwMode="auto">
          <a:xfrm>
            <a:off x="6088063" y="3175000"/>
            <a:ext cx="4637087" cy="2982913"/>
            <a:chOff x="6872286" y="3112660"/>
            <a:chExt cx="4386265" cy="2811096"/>
          </a:xfrm>
        </p:grpSpPr>
        <p:grpSp>
          <p:nvGrpSpPr>
            <p:cNvPr id="27656" name="Grupo 10"/>
            <p:cNvGrpSpPr>
              <a:grpSpLocks/>
            </p:cNvGrpSpPr>
            <p:nvPr/>
          </p:nvGrpSpPr>
          <p:grpSpPr bwMode="auto">
            <a:xfrm>
              <a:off x="6872286" y="3112660"/>
              <a:ext cx="4386265" cy="2800351"/>
              <a:chOff x="4957761" y="291674"/>
              <a:chExt cx="4386265" cy="2800351"/>
            </a:xfrm>
          </p:grpSpPr>
          <p:pic>
            <p:nvPicPr>
              <p:cNvPr id="12" name="Imagem 11"/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prstClr val="black"/>
                  <a:schemeClr val="accent1">
                    <a:lumMod val="75000"/>
                    <a:tint val="45000"/>
                    <a:satMod val="400000"/>
                  </a:schemeClr>
                </a:duotone>
              </a:blip>
              <a:srcRect l="2137" t="1208" r="1270" b="2783"/>
              <a:stretch/>
            </p:blipFill>
            <p:spPr>
              <a:xfrm>
                <a:off x="4996800" y="291674"/>
                <a:ext cx="4347226" cy="2800351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cxnSp>
            <p:nvCxnSpPr>
              <p:cNvPr id="14" name="Conexão reta 13"/>
              <p:cNvCxnSpPr/>
              <p:nvPr/>
            </p:nvCxnSpPr>
            <p:spPr>
              <a:xfrm>
                <a:off x="4957761" y="2457968"/>
                <a:ext cx="4386265" cy="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CaixaDeTexto 14"/>
              <p:cNvSpPr txBox="1"/>
              <p:nvPr/>
            </p:nvSpPr>
            <p:spPr>
              <a:xfrm>
                <a:off x="5686052" y="519075"/>
                <a:ext cx="2929683" cy="46228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PT" sz="2400" b="1" spc="300" dirty="0">
                    <a:solidFill>
                      <a:schemeClr val="tx2"/>
                    </a:solidFill>
                    <a:latin typeface="Arial Rounded MT Bold" panose="020F0704030504030204" pitchFamily="34" charset="0"/>
                    <a:ea typeface="Segoe UI Emoji" panose="020B0502040204020203" pitchFamily="34" charset="0"/>
                  </a:rPr>
                  <a:t>LEMBRETE!</a:t>
                </a:r>
              </a:p>
            </p:txBody>
          </p:sp>
        </p:grpSp>
        <p:sp>
          <p:nvSpPr>
            <p:cNvPr id="27657" name="Rectângulo 6"/>
            <p:cNvSpPr>
              <a:spLocks noChangeArrowheads="1"/>
            </p:cNvSpPr>
            <p:nvPr/>
          </p:nvSpPr>
          <p:spPr bwMode="auto">
            <a:xfrm>
              <a:off x="7235691" y="4055724"/>
              <a:ext cx="3673101" cy="783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PT" altLang="pt-PT" sz="2400" dirty="0">
                  <a:solidFill>
                    <a:schemeClr val="tx2"/>
                  </a:solidFill>
                  <a:latin typeface="Arial Rounded MT Bold" pitchFamily="34" charset="0"/>
                  <a:cs typeface="Arial" charset="0"/>
                </a:rPr>
                <a:t>Sê </a:t>
              </a:r>
              <a:r>
                <a:rPr lang="pt-PT" altLang="pt-PT" sz="2400" dirty="0" smtClean="0">
                  <a:solidFill>
                    <a:schemeClr val="tx2"/>
                  </a:solidFill>
                  <a:latin typeface="Arial Rounded MT Bold" pitchFamily="34" charset="0"/>
                  <a:cs typeface="Arial" charset="0"/>
                </a:rPr>
                <a:t>organizado</a:t>
              </a:r>
              <a:r>
                <a:rPr lang="pt-PT" altLang="pt-PT" sz="2400" dirty="0">
                  <a:solidFill>
                    <a:schemeClr val="tx2"/>
                  </a:solidFill>
                  <a:latin typeface="Arial Rounded MT Bold" pitchFamily="34" charset="0"/>
                  <a:cs typeface="Arial" charset="0"/>
                </a:rPr>
                <a:t>! </a:t>
              </a:r>
              <a:endParaRPr lang="pt-PT" altLang="pt-PT" sz="2400" dirty="0" smtClean="0">
                <a:solidFill>
                  <a:schemeClr val="tx2"/>
                </a:solidFill>
                <a:latin typeface="Arial Rounded MT Bold" pitchFamily="34" charset="0"/>
                <a:cs typeface="Arial" charset="0"/>
              </a:endParaRPr>
            </a:p>
            <a:p>
              <a:pPr algn="ctr"/>
              <a:r>
                <a:rPr lang="pt-PT" altLang="pt-PT" sz="2400" dirty="0" smtClean="0">
                  <a:solidFill>
                    <a:schemeClr val="tx2"/>
                  </a:solidFill>
                  <a:latin typeface="Arial Rounded MT Bold" pitchFamily="34" charset="0"/>
                  <a:cs typeface="Arial" charset="0"/>
                </a:rPr>
                <a:t>Realiza </a:t>
              </a:r>
              <a:r>
                <a:rPr lang="pt-PT" altLang="pt-PT" sz="2400" dirty="0">
                  <a:solidFill>
                    <a:schemeClr val="tx2"/>
                  </a:solidFill>
                  <a:latin typeface="Arial Rounded MT Bold" pitchFamily="34" charset="0"/>
                  <a:cs typeface="Arial" charset="0"/>
                </a:rPr>
                <a:t>um estudo diário!</a:t>
              </a: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7599076" y="5338796"/>
              <a:ext cx="2929682" cy="5849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3200" b="1" spc="300" dirty="0">
                  <a:solidFill>
                    <a:srgbClr val="FF6600"/>
                  </a:solidFill>
                  <a:latin typeface="Arial Rounded MT Bold" panose="020F0704030504030204" pitchFamily="34" charset="0"/>
                  <a:ea typeface="Segoe UI Emoji" panose="020B0502040204020203" pitchFamily="34" charset="0"/>
                </a:rPr>
                <a:t>OK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SPO - Serviço de Psicologia e Orientação</a:t>
            </a:r>
          </a:p>
        </p:txBody>
      </p:sp>
      <p:sp>
        <p:nvSpPr>
          <p:cNvPr id="2867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E7EAD5-94C5-4559-8463-8245A000092B}" type="slidenum">
              <a:rPr lang="pt-PT" altLang="pt-PT">
                <a:solidFill>
                  <a:srgbClr val="898989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pt-PT" altLang="pt-PT">
              <a:solidFill>
                <a:srgbClr val="898989"/>
              </a:solidFill>
              <a:latin typeface="Arial" charset="0"/>
            </a:endParaRPr>
          </a:p>
        </p:txBody>
      </p:sp>
      <p:pic>
        <p:nvPicPr>
          <p:cNvPr id="28675" name="Imagem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0263" y="350838"/>
            <a:ext cx="837565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2" descr="Resultado de imagem para post it stick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798832">
            <a:off x="-295275" y="65088"/>
            <a:ext cx="4551363" cy="455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 descr="Resultado de imagem para post it stickers"/>
          <p:cNvPicPr>
            <a:picLocks noChangeAspect="1" noChangeArrowheads="1"/>
          </p:cNvPicPr>
          <p:nvPr/>
        </p:nvPicPr>
        <p:blipFill>
          <a:blip r:embed="rId4" cstate="print"/>
          <a:srcRect b="26450"/>
          <a:stretch>
            <a:fillRect/>
          </a:stretch>
        </p:blipFill>
        <p:spPr bwMode="auto">
          <a:xfrm>
            <a:off x="4660900" y="565150"/>
            <a:ext cx="7531100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CaixaDeTexto 4"/>
          <p:cNvSpPr txBox="1">
            <a:spLocks noChangeArrowheads="1"/>
          </p:cNvSpPr>
          <p:nvPr/>
        </p:nvSpPr>
        <p:spPr bwMode="auto">
          <a:xfrm rot="-1265286">
            <a:off x="1038225" y="1589088"/>
            <a:ext cx="2398713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altLang="en-US" sz="2800" b="1">
                <a:solidFill>
                  <a:srgbClr val="000066"/>
                </a:solidFill>
                <a:latin typeface="Bradley Hand ITC" pitchFamily="66" charset="0"/>
              </a:rPr>
              <a:t>Estudar diariamente a matéria das aulas</a:t>
            </a:r>
          </a:p>
          <a:p>
            <a:endParaRPr lang="pt-PT" sz="2000">
              <a:latin typeface="Calibri" pitchFamily="34" charset="0"/>
            </a:endParaRPr>
          </a:p>
        </p:txBody>
      </p:sp>
      <p:sp>
        <p:nvSpPr>
          <p:cNvPr id="15363" name="Marcador de Posição de Conteúdo 2"/>
          <p:cNvSpPr>
            <a:spLocks noGrp="1"/>
          </p:cNvSpPr>
          <p:nvPr>
            <p:ph idx="1"/>
          </p:nvPr>
        </p:nvSpPr>
        <p:spPr>
          <a:xfrm>
            <a:off x="5594350" y="2300288"/>
            <a:ext cx="5592763" cy="3300412"/>
          </a:xfrm>
        </p:spPr>
        <p:txBody>
          <a:bodyPr>
            <a:normAutofit lnSpcReduction="10000"/>
          </a:bodyPr>
          <a:lstStyle/>
          <a:p>
            <a:pPr algn="just" fontAlgn="auto">
              <a:spcAft>
                <a:spcPts val="0"/>
              </a:spcAft>
              <a:buClr>
                <a:srgbClr val="FF6600"/>
              </a:buClr>
              <a:buFont typeface="Wingdings" pitchFamily="2" charset="2"/>
              <a:buChar char="è"/>
              <a:defRPr/>
            </a:pPr>
            <a:r>
              <a:rPr lang="pt-PT" altLang="en-US" dirty="0" smtClean="0">
                <a:latin typeface="Book Antiqua" panose="02040602050305030304" pitchFamily="18" charset="0"/>
              </a:rPr>
              <a:t> Iniciar o estudo com  uma disciplina </a:t>
            </a:r>
            <a:r>
              <a:rPr lang="pt-PT" altLang="en-US" dirty="0" smtClean="0">
                <a:latin typeface="Book Antiqua" panose="02040602050305030304" pitchFamily="18" charset="0"/>
              </a:rPr>
              <a:t>de que </a:t>
            </a:r>
            <a:r>
              <a:rPr lang="pt-PT" altLang="en-US" dirty="0" smtClean="0">
                <a:latin typeface="Book Antiqua" panose="02040602050305030304" pitchFamily="18" charset="0"/>
              </a:rPr>
              <a:t>gostas, intercalar com as que menos gostas e terminar com uma disciplina do teu agrado;</a:t>
            </a:r>
          </a:p>
          <a:p>
            <a:pPr algn="just" fontAlgn="auto">
              <a:spcAft>
                <a:spcPts val="0"/>
              </a:spcAft>
              <a:buClr>
                <a:srgbClr val="FF6600"/>
              </a:buClr>
              <a:buFont typeface="Wingdings" pitchFamily="2" charset="2"/>
              <a:buChar char="è"/>
              <a:defRPr/>
            </a:pPr>
            <a:r>
              <a:rPr lang="pt-PT" altLang="en-US" dirty="0" smtClean="0">
                <a:latin typeface="Book Antiqua" panose="02040602050305030304" pitchFamily="18" charset="0"/>
              </a:rPr>
              <a:t> Dedicar mais tempo às disciplinas </a:t>
            </a:r>
            <a:r>
              <a:rPr lang="pt-PT" altLang="en-US" dirty="0" smtClean="0">
                <a:latin typeface="Book Antiqua" panose="02040602050305030304" pitchFamily="18" charset="0"/>
              </a:rPr>
              <a:t>em que </a:t>
            </a:r>
            <a:r>
              <a:rPr lang="pt-PT" altLang="en-US" dirty="0" smtClean="0">
                <a:latin typeface="Book Antiqua" panose="02040602050305030304" pitchFamily="18" charset="0"/>
              </a:rPr>
              <a:t>tens mais dificuldades (</a:t>
            </a:r>
            <a:r>
              <a:rPr lang="pt-PT" altLang="en-US" dirty="0" smtClean="0">
                <a:latin typeface="Book Antiqua" panose="02040602050305030304" pitchFamily="18" charset="0"/>
              </a:rPr>
              <a:t>e, </a:t>
            </a:r>
            <a:r>
              <a:rPr lang="pt-PT" altLang="en-US" dirty="0" smtClean="0">
                <a:latin typeface="Book Antiqua" panose="02040602050305030304" pitchFamily="18" charset="0"/>
              </a:rPr>
              <a:t>se </a:t>
            </a:r>
            <a:r>
              <a:rPr lang="pt-PT" altLang="en-US" dirty="0" smtClean="0">
                <a:latin typeface="Book Antiqua" panose="02040602050305030304" pitchFamily="18" charset="0"/>
              </a:rPr>
              <a:t>necessário, </a:t>
            </a:r>
            <a:r>
              <a:rPr lang="pt-PT" altLang="en-US" dirty="0" smtClean="0">
                <a:latin typeface="Book Antiqua" panose="02040602050305030304" pitchFamily="18" charset="0"/>
              </a:rPr>
              <a:t>recorrer a ajuda);</a:t>
            </a:r>
            <a:endParaRPr lang="pt-PT" altLang="en-US" dirty="0">
              <a:latin typeface="Book Antiqua" panose="02040602050305030304" pitchFamily="18" charset="0"/>
            </a:endParaRPr>
          </a:p>
          <a:p>
            <a:pPr algn="just" fontAlgn="auto">
              <a:spcAft>
                <a:spcPts val="0"/>
              </a:spcAft>
              <a:buClr>
                <a:srgbClr val="FF6600"/>
              </a:buClr>
              <a:buFont typeface="Wingdings" pitchFamily="2" charset="2"/>
              <a:buChar char="è"/>
              <a:defRPr/>
            </a:pPr>
            <a:r>
              <a:rPr lang="pt-PT" altLang="en-US" dirty="0" smtClean="0">
                <a:latin typeface="Book Antiqua" panose="02040602050305030304" pitchFamily="18" charset="0"/>
              </a:rPr>
              <a:t> Fazer períodos de estudo de pelo menos uma hora com intervalo de 10 minutos.</a:t>
            </a:r>
          </a:p>
          <a:p>
            <a:pPr fontAlgn="auto">
              <a:spcAft>
                <a:spcPts val="0"/>
              </a:spcAft>
              <a:defRPr/>
            </a:pPr>
            <a:endParaRPr lang="pt-PT" altLang="en-US" dirty="0" smtClean="0"/>
          </a:p>
        </p:txBody>
      </p:sp>
      <p:pic>
        <p:nvPicPr>
          <p:cNvPr id="28680" name="Picture 6" descr="Resultado de imagem para brea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950" y="3714750"/>
            <a:ext cx="34417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Marcador de Posição de Conteúdo 2"/>
          <p:cNvSpPr>
            <a:spLocks noGrp="1"/>
          </p:cNvSpPr>
          <p:nvPr>
            <p:ph idx="1"/>
          </p:nvPr>
        </p:nvSpPr>
        <p:spPr>
          <a:xfrm>
            <a:off x="1474788" y="2370138"/>
            <a:ext cx="9628187" cy="3986212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è"/>
              <a:defRPr/>
            </a:pPr>
            <a:r>
              <a:rPr lang="pt-PT" altLang="en-US" dirty="0" smtClean="0">
                <a:latin typeface="Book Antiqua" panose="02040602050305030304" pitchFamily="18" charset="0"/>
              </a:rPr>
              <a:t> </a:t>
            </a:r>
            <a:r>
              <a:rPr lang="pt-PT" altLang="en-US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Deve ser fixo e ter todos os materiais necessários;</a:t>
            </a:r>
          </a:p>
          <a:p>
            <a:pPr algn="just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è"/>
              <a:defRPr/>
            </a:pPr>
            <a:endParaRPr lang="pt-PT" altLang="en-US" dirty="0" smtClean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 algn="just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è"/>
              <a:defRPr/>
            </a:pPr>
            <a:r>
              <a:rPr lang="pt-PT" altLang="en-US" dirty="0">
                <a:solidFill>
                  <a:schemeClr val="tx2"/>
                </a:solidFill>
                <a:latin typeface="Book Antiqua" panose="02040602050305030304" pitchFamily="18" charset="0"/>
              </a:rPr>
              <a:t> </a:t>
            </a:r>
            <a:r>
              <a:rPr lang="pt-PT" altLang="en-US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Bem iluminado (de preferência com luz natural) e arejado;</a:t>
            </a:r>
          </a:p>
          <a:p>
            <a:pPr algn="just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è"/>
              <a:defRPr/>
            </a:pPr>
            <a:endParaRPr lang="pt-PT" altLang="en-US" dirty="0" smtClean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 algn="just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è"/>
              <a:defRPr/>
            </a:pPr>
            <a:r>
              <a:rPr lang="pt-PT" altLang="en-US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 Estudar sobre uma mesa ou secretária, sentado numa cadeira normal (não deves estar relaxado, recostado ou deitado a estudar);</a:t>
            </a:r>
          </a:p>
          <a:p>
            <a:pPr algn="just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è"/>
              <a:defRPr/>
            </a:pPr>
            <a:endParaRPr lang="pt-PT" altLang="en-US" dirty="0" smtClean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 algn="just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è"/>
              <a:defRPr/>
            </a:pPr>
            <a:r>
              <a:rPr lang="pt-PT" altLang="en-US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 Retirar todos os objetos que te possam distrair (telemóvel, TV, …).</a:t>
            </a:r>
          </a:p>
          <a:p>
            <a:pPr fontAlgn="auto">
              <a:spcAft>
                <a:spcPts val="0"/>
              </a:spcAft>
              <a:defRPr/>
            </a:pPr>
            <a:endParaRPr lang="pt-PT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SPO - Serviço de Psicologia e Orientação</a:t>
            </a:r>
          </a:p>
        </p:txBody>
      </p:sp>
      <p:sp>
        <p:nvSpPr>
          <p:cNvPr id="2969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FCA0F5-DFF8-4709-BE92-B0E247FD70F6}" type="slidenum">
              <a:rPr lang="pt-PT" altLang="pt-PT">
                <a:solidFill>
                  <a:srgbClr val="898989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pt-PT" altLang="pt-PT">
              <a:solidFill>
                <a:srgbClr val="898989"/>
              </a:solidFill>
              <a:latin typeface="Arial" charset="0"/>
            </a:endParaRPr>
          </a:p>
        </p:txBody>
      </p:sp>
      <p:pic>
        <p:nvPicPr>
          <p:cNvPr id="29700" name="Imagem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0263" y="330200"/>
            <a:ext cx="837565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Texto 4"/>
          <p:cNvSpPr>
            <a:spLocks noGrp="1"/>
          </p:cNvSpPr>
          <p:nvPr>
            <p:ph type="body" idx="1"/>
          </p:nvPr>
        </p:nvSpPr>
        <p:spPr>
          <a:xfrm>
            <a:off x="3838575" y="4703763"/>
            <a:ext cx="6597650" cy="1500187"/>
          </a:xfrm>
        </p:spPr>
        <p:txBody>
          <a:bodyPr>
            <a:normAutofit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PT" sz="3200" b="1" dirty="0" smtClean="0">
                <a:solidFill>
                  <a:schemeClr val="tx2"/>
                </a:solidFill>
                <a:latin typeface="Calisto MT" panose="02040603050505030304" pitchFamily="18" charset="0"/>
              </a:rPr>
              <a:t>Comportamento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PT" sz="3200" b="1" dirty="0" smtClean="0">
                <a:solidFill>
                  <a:schemeClr val="tx2"/>
                </a:solidFill>
                <a:latin typeface="Calisto MT" panose="02040603050505030304" pitchFamily="18" charset="0"/>
              </a:rPr>
              <a:t> </a:t>
            </a:r>
            <a:r>
              <a:rPr lang="pt-PT" sz="3200" b="1" dirty="0">
                <a:solidFill>
                  <a:schemeClr val="tx2"/>
                </a:solidFill>
                <a:latin typeface="Calisto MT" panose="02040603050505030304" pitchFamily="18" charset="0"/>
              </a:rPr>
              <a:t>e </a:t>
            </a:r>
            <a:endParaRPr lang="pt-PT" sz="3200" b="1" dirty="0" smtClean="0">
              <a:solidFill>
                <a:schemeClr val="tx2"/>
              </a:solidFill>
              <a:latin typeface="Calisto MT" panose="02040603050505030304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PT" sz="3200" b="1" dirty="0" smtClean="0">
                <a:solidFill>
                  <a:schemeClr val="tx2"/>
                </a:solidFill>
                <a:latin typeface="Calisto MT" panose="02040603050505030304" pitchFamily="18" charset="0"/>
              </a:rPr>
              <a:t>Apontamentos </a:t>
            </a:r>
            <a:r>
              <a:rPr lang="pt-PT" sz="3200" b="1" dirty="0">
                <a:solidFill>
                  <a:schemeClr val="tx2"/>
                </a:solidFill>
                <a:latin typeface="Calisto MT" panose="02040603050505030304" pitchFamily="18" charset="0"/>
              </a:rPr>
              <a:t>nas </a:t>
            </a:r>
            <a:r>
              <a:rPr lang="pt-PT" sz="3200" b="1" dirty="0" smtClean="0">
                <a:solidFill>
                  <a:schemeClr val="tx2"/>
                </a:solidFill>
                <a:latin typeface="Calisto MT" panose="02040603050505030304" pitchFamily="18" charset="0"/>
              </a:rPr>
              <a:t>Aulas</a:t>
            </a:r>
            <a:endParaRPr lang="pt-PT" sz="3200" b="1" dirty="0">
              <a:solidFill>
                <a:schemeClr val="tx2"/>
              </a:solidFill>
              <a:latin typeface="Calisto MT" panose="0204060305050503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SPO - Serviço de Psicologia e Orientação</a:t>
            </a:r>
          </a:p>
        </p:txBody>
      </p:sp>
      <p:sp>
        <p:nvSpPr>
          <p:cNvPr id="3072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35430F-11D7-4BD0-A5C3-6AFF6B2AFC9D}" type="slidenum">
              <a:rPr lang="pt-PT" altLang="pt-PT">
                <a:solidFill>
                  <a:srgbClr val="898989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pt-PT" altLang="pt-PT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14725" y="0"/>
            <a:ext cx="7286625" cy="43116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pic>
        <p:nvPicPr>
          <p:cNvPr id="30725" name="Picture 2" descr="Resultado de imagem para cl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5650" y="423863"/>
            <a:ext cx="5184775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6" descr="Resultado de imagem para noteb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" y="-123825"/>
            <a:ext cx="12320588" cy="734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ângulo 4"/>
          <p:cNvSpPr>
            <a:spLocks noChangeArrowheads="1"/>
          </p:cNvSpPr>
          <p:nvPr/>
        </p:nvSpPr>
        <p:spPr bwMode="auto">
          <a:xfrm>
            <a:off x="971550" y="1654175"/>
            <a:ext cx="103441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è"/>
              <a:defRPr/>
            </a:pPr>
            <a:r>
              <a:rPr lang="pt-PT" altLang="en-US" sz="2400" b="1" dirty="0" smtClean="0">
                <a:latin typeface="Book Antiqua" panose="02040602050305030304" pitchFamily="18" charset="0"/>
              </a:rPr>
              <a:t> Ouve </a:t>
            </a:r>
            <a:r>
              <a:rPr lang="pt-PT" altLang="en-US" sz="2400" b="1" dirty="0">
                <a:latin typeface="Book Antiqua" panose="02040602050305030304" pitchFamily="18" charset="0"/>
              </a:rPr>
              <a:t>com atenção o que diz o professor e tira </a:t>
            </a:r>
            <a:r>
              <a:rPr lang="pt-PT" altLang="en-US" sz="2400" b="1" dirty="0" smtClean="0">
                <a:latin typeface="Book Antiqua" panose="02040602050305030304" pitchFamily="18" charset="0"/>
              </a:rPr>
              <a:t>apontamentos.</a:t>
            </a:r>
          </a:p>
          <a:p>
            <a:pPr lvl="1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endParaRPr lang="pt-PT" altLang="en-US" sz="2400" b="1" dirty="0" smtClean="0">
              <a:latin typeface="Book Antiqua" panose="02040602050305030304" pitchFamily="18" charset="0"/>
            </a:endParaRPr>
          </a:p>
          <a:p>
            <a:pPr lvl="1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pt-PT" altLang="en-US" sz="2800" b="1" dirty="0" smtClean="0">
                <a:latin typeface="Book Antiqua" panose="02040602050305030304" pitchFamily="18" charset="0"/>
              </a:rPr>
              <a:t> "</a:t>
            </a:r>
            <a:r>
              <a:rPr lang="pt-PT" altLang="en-US" sz="2800" b="1" dirty="0">
                <a:latin typeface="Book Antiqua" panose="02040602050305030304" pitchFamily="18" charset="0"/>
              </a:rPr>
              <a:t>A tinta mais pálida é melhor que a memória mais fiel</a:t>
            </a:r>
            <a:r>
              <a:rPr lang="pt-PT" altLang="en-US" sz="2800" b="1" dirty="0" smtClean="0">
                <a:latin typeface="Book Antiqua" panose="02040602050305030304" pitchFamily="18" charset="0"/>
              </a:rPr>
              <a:t>.“</a:t>
            </a:r>
          </a:p>
          <a:p>
            <a:pPr lvl="1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pt-PT" altLang="en-US" sz="2800" b="1" dirty="0" smtClean="0">
                <a:latin typeface="Book Antiqua" panose="02040602050305030304" pitchFamily="18" charset="0"/>
              </a:rPr>
              <a:t> </a:t>
            </a:r>
            <a:r>
              <a:rPr lang="pt-PT" altLang="en-US" sz="2800" b="1" dirty="0">
                <a:latin typeface="Book Antiqua" panose="02040602050305030304" pitchFamily="18" charset="0"/>
              </a:rPr>
              <a:t>(</a:t>
            </a:r>
            <a:r>
              <a:rPr lang="pt-PT" altLang="en-US" sz="2800" b="1" dirty="0" smtClean="0">
                <a:latin typeface="Book Antiqua" panose="02040602050305030304" pitchFamily="18" charset="0"/>
              </a:rPr>
              <a:t>Ditado Chinês)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endParaRPr lang="pt-PT" altLang="en-US" sz="2400" b="1" dirty="0">
              <a:latin typeface="Book Antiqua" panose="0204060205030503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endParaRPr lang="pt-PT" altLang="en-US" sz="2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pt-PT" alt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COLOCA AS TUAS DÚVIDAS SEM RECEIO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PT" altLang="en-US" sz="2400" b="1" dirty="0">
              <a:latin typeface="Book Antiqua" panose="0204060205030503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PT" altLang="en-US" sz="2400" b="1" dirty="0">
              <a:latin typeface="Book Antiqua" panose="02040602050305030304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è"/>
              <a:defRPr/>
            </a:pPr>
            <a:r>
              <a:rPr lang="pt-PT" altLang="en-US" sz="2400" b="1" dirty="0" smtClean="0">
                <a:latin typeface="Book Antiqua" panose="02040602050305030304" pitchFamily="18" charset="0"/>
              </a:rPr>
              <a:t> Em </a:t>
            </a:r>
            <a:r>
              <a:rPr lang="pt-PT" altLang="en-US" sz="2400" b="1" dirty="0">
                <a:latin typeface="Book Antiqua" panose="02040602050305030304" pitchFamily="18" charset="0"/>
              </a:rPr>
              <a:t>casa, relê os apontamentos e revê os assuntos tratados </a:t>
            </a:r>
            <a:endParaRPr lang="pt-PT" altLang="en-US" sz="2400" b="1" dirty="0" smtClean="0">
              <a:latin typeface="Book Antiqua" panose="0204060205030503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pt-PT" altLang="en-US" sz="2400" b="1" dirty="0">
                <a:latin typeface="Book Antiqua" panose="02040602050305030304" pitchFamily="18" charset="0"/>
              </a:rPr>
              <a:t> </a:t>
            </a:r>
            <a:r>
              <a:rPr lang="pt-PT" altLang="en-US" sz="2400" b="1" dirty="0" smtClean="0">
                <a:latin typeface="Book Antiqua" panose="02040602050305030304" pitchFamily="18" charset="0"/>
              </a:rPr>
              <a:t>     na </a:t>
            </a:r>
            <a:r>
              <a:rPr lang="pt-PT" altLang="en-US" sz="2400" b="1" dirty="0">
                <a:latin typeface="Book Antiqua" panose="02040602050305030304" pitchFamily="18" charset="0"/>
              </a:rPr>
              <a:t>aula anterior.</a:t>
            </a:r>
            <a:r>
              <a:rPr lang="pt-PT" altLang="en-US" sz="2400" dirty="0">
                <a:latin typeface="Book Antiqua" panose="02040602050305030304" pitchFamily="18" charset="0"/>
              </a:rPr>
              <a:t>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altLang="en-US" sz="2400" b="1" dirty="0"/>
              <a:t> </a:t>
            </a:r>
          </a:p>
        </p:txBody>
      </p:sp>
      <p:pic>
        <p:nvPicPr>
          <p:cNvPr id="31747" name="Picture 4" descr="Resultado de imagem para lamp idea"/>
          <p:cNvPicPr>
            <a:picLocks noChangeAspect="1" noChangeArrowheads="1"/>
          </p:cNvPicPr>
          <p:nvPr/>
        </p:nvPicPr>
        <p:blipFill>
          <a:blip r:embed="rId3" cstate="print"/>
          <a:srcRect l="31902" t="17419" r="32185" b="17319"/>
          <a:stretch>
            <a:fillRect/>
          </a:stretch>
        </p:blipFill>
        <p:spPr bwMode="auto">
          <a:xfrm rot="498504">
            <a:off x="9293225" y="3952875"/>
            <a:ext cx="3346450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Marcador de Posição de Conteúdo 2"/>
          <p:cNvSpPr>
            <a:spLocks noGrp="1"/>
          </p:cNvSpPr>
          <p:nvPr>
            <p:ph idx="1"/>
          </p:nvPr>
        </p:nvSpPr>
        <p:spPr>
          <a:xfrm>
            <a:off x="569913" y="2168525"/>
            <a:ext cx="9906000" cy="4689475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PT" altLang="en-US" sz="2400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Ter em atenção:</a:t>
            </a:r>
          </a:p>
          <a:p>
            <a:pPr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è"/>
              <a:defRPr/>
            </a:pPr>
            <a:r>
              <a:rPr lang="pt-PT" altLang="en-US" sz="24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 o que está no sumário; </a:t>
            </a:r>
          </a:p>
          <a:p>
            <a:pPr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è"/>
              <a:defRPr/>
            </a:pPr>
            <a:r>
              <a:rPr lang="pt-PT" altLang="en-US" sz="24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 o tom de voz do professor;</a:t>
            </a:r>
          </a:p>
          <a:p>
            <a:pPr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è"/>
              <a:defRPr/>
            </a:pPr>
            <a:r>
              <a:rPr lang="pt-PT" altLang="en-US" sz="24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 as ideias repetidas;</a:t>
            </a:r>
          </a:p>
          <a:p>
            <a:pPr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è"/>
              <a:defRPr/>
            </a:pPr>
            <a:r>
              <a:rPr lang="pt-PT" altLang="en-US" sz="24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 o que é escrito no quadro;</a:t>
            </a:r>
          </a:p>
          <a:p>
            <a:pPr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è"/>
              <a:defRPr/>
            </a:pPr>
            <a:r>
              <a:rPr lang="pt-PT" altLang="en-US" sz="24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 palavras ou frases que indicam que o assunto é importante;</a:t>
            </a:r>
          </a:p>
          <a:p>
            <a:pPr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è"/>
              <a:defRPr/>
            </a:pPr>
            <a:r>
              <a:rPr lang="pt-PT" altLang="en-US" sz="24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 o tempo dedicado a um determinado assunto.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PT" altLang="en-US" sz="2400" dirty="0" smtClean="0">
                <a:latin typeface="Book Antiqua" panose="02040602050305030304" pitchFamily="18" charset="0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endParaRPr lang="pt-PT" altLang="en-US" sz="2400" dirty="0" smtClean="0">
              <a:latin typeface="Book Antiqua" panose="0204060205030503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SPO - Serviço de Psicologia e Orientação</a:t>
            </a:r>
          </a:p>
        </p:txBody>
      </p:sp>
      <p:sp>
        <p:nvSpPr>
          <p:cNvPr id="3277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F2CAAF-F212-4B1B-B0CD-B54C1D662A86}" type="slidenum">
              <a:rPr lang="pt-PT" altLang="pt-PT">
                <a:solidFill>
                  <a:srgbClr val="898989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pt-PT" altLang="pt-PT">
              <a:solidFill>
                <a:srgbClr val="898989"/>
              </a:solidFill>
              <a:latin typeface="Arial" charset="0"/>
            </a:endParaRPr>
          </a:p>
        </p:txBody>
      </p:sp>
      <p:pic>
        <p:nvPicPr>
          <p:cNvPr id="32772" name="Imagem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0263" y="330200"/>
            <a:ext cx="837565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SPO - Serviço de Psicologia e Orientação</a:t>
            </a:r>
          </a:p>
        </p:txBody>
      </p:sp>
      <p:sp>
        <p:nvSpPr>
          <p:cNvPr id="3379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665619-BC67-4DA2-9054-2CCB724CEE3C}" type="slidenum">
              <a:rPr lang="pt-PT" altLang="pt-PT">
                <a:solidFill>
                  <a:srgbClr val="898989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pt-PT" altLang="pt-PT">
              <a:solidFill>
                <a:srgbClr val="898989"/>
              </a:solidFill>
              <a:latin typeface="Arial" charset="0"/>
            </a:endParaRPr>
          </a:p>
        </p:txBody>
      </p:sp>
      <p:pic>
        <p:nvPicPr>
          <p:cNvPr id="33795" name="Picture 4" descr="Resultado de imagem para marker"/>
          <p:cNvPicPr>
            <a:picLocks noChangeAspect="1" noChangeArrowheads="1"/>
          </p:cNvPicPr>
          <p:nvPr/>
        </p:nvPicPr>
        <p:blipFill>
          <a:blip r:embed="rId2" cstate="print"/>
          <a:srcRect l="54024" t="51447" r="1910" b="337"/>
          <a:stretch>
            <a:fillRect/>
          </a:stretch>
        </p:blipFill>
        <p:spPr bwMode="auto">
          <a:xfrm>
            <a:off x="9744075" y="1930400"/>
            <a:ext cx="2643188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Imagem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0263" y="369888"/>
            <a:ext cx="837565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2" descr="Resultado de imagem para open bo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513" y="4640263"/>
            <a:ext cx="3367087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a 4"/>
          <p:cNvGraphicFramePr/>
          <p:nvPr/>
        </p:nvGraphicFramePr>
        <p:xfrm>
          <a:off x="2416962" y="1846262"/>
          <a:ext cx="8312951" cy="4549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Marcador de Posição de Conteúdo 2"/>
          <p:cNvSpPr>
            <a:spLocks noGrp="1"/>
          </p:cNvSpPr>
          <p:nvPr>
            <p:ph idx="1"/>
          </p:nvPr>
        </p:nvSpPr>
        <p:spPr>
          <a:xfrm>
            <a:off x="1762125" y="1878013"/>
            <a:ext cx="11015663" cy="4592637"/>
          </a:xfrm>
        </p:spPr>
        <p:txBody>
          <a:bodyPr>
            <a:noAutofit/>
          </a:bodyPr>
          <a:lstStyle/>
          <a:p>
            <a:pPr algn="just" fontAlgn="auto">
              <a:lnSpc>
                <a:spcPct val="160000"/>
              </a:lnSpc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è"/>
              <a:defRPr/>
            </a:pPr>
            <a:r>
              <a:rPr lang="pt-PT" altLang="en-US" sz="2100" b="1" dirty="0" smtClean="0">
                <a:latin typeface="Book Antiqua" panose="02040602050305030304" pitchFamily="18" charset="0"/>
                <a:cs typeface="Tahoma" panose="020B0604030504040204" pitchFamily="34" charset="0"/>
              </a:rPr>
              <a:t> </a:t>
            </a:r>
            <a:r>
              <a:rPr lang="pt-PT" altLang="en-US" sz="2100" dirty="0" smtClean="0">
                <a:solidFill>
                  <a:schemeClr val="tx2"/>
                </a:solidFill>
                <a:latin typeface="Book Antiqua" panose="02040602050305030304" pitchFamily="18" charset="0"/>
                <a:cs typeface="Tahoma" panose="020B0604030504040204" pitchFamily="34" charset="0"/>
              </a:rPr>
              <a:t>antes do </a:t>
            </a:r>
            <a:r>
              <a:rPr lang="pt-PT" altLang="en-US" sz="2100" dirty="0" smtClean="0">
                <a:solidFill>
                  <a:schemeClr val="tx2"/>
                </a:solidFill>
                <a:latin typeface="Book Antiqua" panose="02040602050305030304" pitchFamily="18" charset="0"/>
                <a:cs typeface="Tahoma" panose="020B0604030504040204" pitchFamily="34" charset="0"/>
              </a:rPr>
              <a:t>teste, </a:t>
            </a:r>
            <a:r>
              <a:rPr lang="pt-PT" altLang="en-US" sz="2100" dirty="0" smtClean="0">
                <a:solidFill>
                  <a:schemeClr val="tx2"/>
                </a:solidFill>
                <a:latin typeface="Book Antiqua" panose="02040602050305030304" pitchFamily="18" charset="0"/>
                <a:cs typeface="Tahoma" panose="020B0604030504040204" pitchFamily="34" charset="0"/>
              </a:rPr>
              <a:t>evita discutir a matéria com os restantes colegas;</a:t>
            </a:r>
          </a:p>
          <a:p>
            <a:pPr algn="just" fontAlgn="auto">
              <a:lnSpc>
                <a:spcPct val="160000"/>
              </a:lnSpc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è"/>
              <a:defRPr/>
            </a:pPr>
            <a:r>
              <a:rPr lang="pt-PT" altLang="en-US" sz="21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 lê o teste com calma e assegura-te de que percebeste as perguntas;</a:t>
            </a:r>
          </a:p>
          <a:p>
            <a:pPr algn="just" fontAlgn="auto">
              <a:lnSpc>
                <a:spcPct val="160000"/>
              </a:lnSpc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è"/>
              <a:defRPr/>
            </a:pPr>
            <a:r>
              <a:rPr lang="pt-PT" altLang="en-US" sz="21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 começa por responder ao que sabes (aumenta a competência /reduz a ansiedade);</a:t>
            </a:r>
          </a:p>
          <a:p>
            <a:pPr algn="just" fontAlgn="auto">
              <a:lnSpc>
                <a:spcPct val="160000"/>
              </a:lnSpc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è"/>
              <a:defRPr/>
            </a:pPr>
            <a:r>
              <a:rPr lang="pt-PT" altLang="en-US" sz="21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 quando “</a:t>
            </a:r>
            <a:r>
              <a:rPr lang="pt-PT" altLang="en-US" sz="21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bloqueares“ </a:t>
            </a:r>
            <a:r>
              <a:rPr lang="pt-PT" altLang="en-US" sz="21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numa </a:t>
            </a:r>
            <a:r>
              <a:rPr lang="pt-PT" altLang="en-US" sz="21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questão, </a:t>
            </a:r>
            <a:r>
              <a:rPr lang="pt-PT" altLang="en-US" sz="21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passa à frente;</a:t>
            </a:r>
          </a:p>
          <a:p>
            <a:pPr algn="just" fontAlgn="auto">
              <a:lnSpc>
                <a:spcPct val="160000"/>
              </a:lnSpc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è"/>
              <a:defRPr/>
            </a:pPr>
            <a:r>
              <a:rPr lang="pt-PT" altLang="en-US" sz="21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 troca pensamentos negativos por instruções positivas;</a:t>
            </a:r>
          </a:p>
          <a:p>
            <a:pPr algn="just" fontAlgn="auto">
              <a:lnSpc>
                <a:spcPct val="160000"/>
              </a:lnSpc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è"/>
              <a:defRPr/>
            </a:pPr>
            <a:r>
              <a:rPr lang="pt-PT" altLang="en-US" sz="21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 controla o tempo;</a:t>
            </a:r>
          </a:p>
          <a:p>
            <a:pPr algn="just" fontAlgn="auto">
              <a:lnSpc>
                <a:spcPct val="160000"/>
              </a:lnSpc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è"/>
              <a:defRPr/>
            </a:pPr>
            <a:r>
              <a:rPr lang="pt-PT" altLang="en-US" sz="21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 quando </a:t>
            </a:r>
            <a:r>
              <a:rPr lang="pt-PT" altLang="en-US" sz="21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terminares, </a:t>
            </a:r>
            <a:r>
              <a:rPr lang="pt-PT" altLang="en-US" sz="21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relê as respostas e faz as correções necessárias.</a:t>
            </a:r>
          </a:p>
          <a:p>
            <a:pPr fontAlgn="auto">
              <a:lnSpc>
                <a:spcPct val="160000"/>
              </a:lnSpc>
              <a:spcAft>
                <a:spcPts val="0"/>
              </a:spcAft>
              <a:defRPr/>
            </a:pPr>
            <a:endParaRPr lang="pt-PT" altLang="en-US" sz="21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52788" y="6499225"/>
            <a:ext cx="5686425" cy="365125"/>
          </a:xfrm>
        </p:spPr>
        <p:txBody>
          <a:bodyPr/>
          <a:lstStyle/>
          <a:p>
            <a:pPr>
              <a:defRPr/>
            </a:pPr>
            <a:r>
              <a:rPr lang="pt-PT"/>
              <a:t>SPO - Serviço de Psicologia e Orientação</a:t>
            </a:r>
          </a:p>
        </p:txBody>
      </p:sp>
      <p:sp>
        <p:nvSpPr>
          <p:cNvPr id="3481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82A0E3-458D-41BA-84BE-97A7DC49FDA0}" type="slidenum">
              <a:rPr lang="pt-PT" altLang="pt-PT">
                <a:solidFill>
                  <a:srgbClr val="898989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pt-PT" altLang="pt-PT">
              <a:solidFill>
                <a:srgbClr val="898989"/>
              </a:solidFill>
              <a:latin typeface="Arial" charset="0"/>
            </a:endParaRPr>
          </a:p>
        </p:txBody>
      </p:sp>
      <p:pic>
        <p:nvPicPr>
          <p:cNvPr id="34820" name="Imagem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0263" y="355600"/>
            <a:ext cx="837565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2" descr="Resultado de imagem para A+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81145">
            <a:off x="182563" y="387350"/>
            <a:ext cx="21113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SPO - Serviço de Psicologia e Orientação</a:t>
            </a:r>
          </a:p>
        </p:txBody>
      </p:sp>
      <p:sp>
        <p:nvSpPr>
          <p:cNvPr id="3584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3B3A35-8EAA-4CB9-ADAE-A8FD7A323669}" type="slidenum">
              <a:rPr lang="pt-PT" altLang="pt-PT">
                <a:solidFill>
                  <a:srgbClr val="898989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pt-PT" altLang="pt-PT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35843" name="Marcador de Posição de Conteúdo 2"/>
          <p:cNvSpPr txBox="1">
            <a:spLocks/>
          </p:cNvSpPr>
          <p:nvPr/>
        </p:nvSpPr>
        <p:spPr bwMode="auto">
          <a:xfrm>
            <a:off x="4065588" y="4972050"/>
            <a:ext cx="6597650" cy="131445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pt-PT" altLang="en-US" sz="3000">
                <a:latin typeface="Book Antiqua" pitchFamily="18" charset="0"/>
              </a:rPr>
              <a:t>	</a:t>
            </a:r>
            <a:r>
              <a:rPr lang="pt-PT" altLang="en-US" sz="3200" b="1">
                <a:solidFill>
                  <a:schemeClr val="tx2"/>
                </a:solidFill>
                <a:latin typeface="Book Antiqua" pitchFamily="18" charset="0"/>
              </a:rPr>
              <a:t>Realização de Trabalhos</a:t>
            </a:r>
          </a:p>
          <a:p>
            <a:pPr algn="just">
              <a:buFont typeface="Wingdings" pitchFamily="2" charset="2"/>
              <a:buNone/>
            </a:pPr>
            <a:r>
              <a:rPr lang="pt-PT" altLang="en-US" sz="3000">
                <a:latin typeface="Book Antiqua" pitchFamily="18" charset="0"/>
              </a:rPr>
              <a:t>	</a:t>
            </a:r>
          </a:p>
          <a:p>
            <a:pPr algn="just">
              <a:buFont typeface="Wingdings" pitchFamily="2" charset="2"/>
              <a:buNone/>
            </a:pPr>
            <a:endParaRPr lang="pt-PT" altLang="en-US" sz="3000">
              <a:latin typeface="Book Antiqua" pitchFamily="18" charset="0"/>
            </a:endParaRPr>
          </a:p>
        </p:txBody>
      </p:sp>
      <p:pic>
        <p:nvPicPr>
          <p:cNvPr id="35844" name="Picture 2" descr="Resultado de imagem para to do l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7725" y="0"/>
            <a:ext cx="4938713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CaixaDeTexto 9"/>
          <p:cNvSpPr txBox="1">
            <a:spLocks noChangeArrowheads="1"/>
          </p:cNvSpPr>
          <p:nvPr/>
        </p:nvSpPr>
        <p:spPr bwMode="auto">
          <a:xfrm>
            <a:off x="6567488" y="828675"/>
            <a:ext cx="3028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800" b="1" dirty="0">
                <a:solidFill>
                  <a:schemeClr val="tx2"/>
                </a:solidFill>
                <a:latin typeface="Bradley Hand ITC" pitchFamily="66" charset="0"/>
              </a:rPr>
              <a:t>Identificar o tema</a:t>
            </a:r>
          </a:p>
        </p:txBody>
      </p:sp>
      <p:sp>
        <p:nvSpPr>
          <p:cNvPr id="35846" name="CaixaDeTexto 12"/>
          <p:cNvSpPr txBox="1">
            <a:spLocks noChangeArrowheads="1"/>
          </p:cNvSpPr>
          <p:nvPr/>
        </p:nvSpPr>
        <p:spPr bwMode="auto">
          <a:xfrm>
            <a:off x="6434138" y="1733550"/>
            <a:ext cx="30289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800" b="1">
                <a:solidFill>
                  <a:schemeClr val="tx2"/>
                </a:solidFill>
                <a:latin typeface="Bradley Hand ITC" pitchFamily="66" charset="0"/>
              </a:rPr>
              <a:t>Pesquisar</a:t>
            </a:r>
          </a:p>
        </p:txBody>
      </p:sp>
      <p:sp>
        <p:nvSpPr>
          <p:cNvPr id="35847" name="CaixaDeTexto 13"/>
          <p:cNvSpPr txBox="1">
            <a:spLocks noChangeArrowheads="1"/>
          </p:cNvSpPr>
          <p:nvPr/>
        </p:nvSpPr>
        <p:spPr bwMode="auto">
          <a:xfrm>
            <a:off x="6291263" y="2789238"/>
            <a:ext cx="305752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500" b="1" dirty="0">
                <a:solidFill>
                  <a:schemeClr val="tx2"/>
                </a:solidFill>
                <a:latin typeface="Bradley Hand ITC" pitchFamily="66" charset="0"/>
              </a:rPr>
              <a:t>Estruturar o </a:t>
            </a:r>
            <a:r>
              <a:rPr lang="pt-PT" sz="2500" b="1" dirty="0" smtClean="0">
                <a:solidFill>
                  <a:schemeClr val="tx2"/>
                </a:solidFill>
                <a:latin typeface="Bradley Hand ITC" pitchFamily="66" charset="0"/>
              </a:rPr>
              <a:t>trabalho: </a:t>
            </a:r>
            <a:endParaRPr lang="pt-PT" sz="2500" b="1" dirty="0">
              <a:solidFill>
                <a:schemeClr val="tx2"/>
              </a:solidFill>
              <a:latin typeface="Bradley Hand ITC" pitchFamily="66" charset="0"/>
            </a:endParaRPr>
          </a:p>
        </p:txBody>
      </p:sp>
      <p:sp>
        <p:nvSpPr>
          <p:cNvPr id="35848" name="CaixaDeTexto 14"/>
          <p:cNvSpPr txBox="1">
            <a:spLocks noChangeArrowheads="1"/>
          </p:cNvSpPr>
          <p:nvPr/>
        </p:nvSpPr>
        <p:spPr bwMode="auto">
          <a:xfrm>
            <a:off x="5773783" y="3487784"/>
            <a:ext cx="36988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2000" b="1" dirty="0" smtClean="0">
                <a:solidFill>
                  <a:schemeClr val="tx2"/>
                </a:solidFill>
                <a:latin typeface="Bradley Hand ITC" pitchFamily="66" charset="0"/>
              </a:rPr>
              <a:t>(introdução; </a:t>
            </a:r>
          </a:p>
          <a:p>
            <a:r>
              <a:rPr lang="pt-PT" sz="2000" b="1" dirty="0" smtClean="0">
                <a:solidFill>
                  <a:schemeClr val="tx2"/>
                </a:solidFill>
                <a:latin typeface="Bradley Hand ITC" pitchFamily="66" charset="0"/>
              </a:rPr>
              <a:t>desenvolvimento</a:t>
            </a:r>
            <a:r>
              <a:rPr lang="pt-PT" sz="2000" b="1" dirty="0">
                <a:solidFill>
                  <a:schemeClr val="tx2"/>
                </a:solidFill>
                <a:latin typeface="Bradley Hand ITC" pitchFamily="66" charset="0"/>
              </a:rPr>
              <a:t>; conclusão)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ítulo 12"/>
          <p:cNvSpPr>
            <a:spLocks noGrp="1"/>
          </p:cNvSpPr>
          <p:nvPr>
            <p:ph type="title"/>
          </p:nvPr>
        </p:nvSpPr>
        <p:spPr>
          <a:xfrm>
            <a:off x="3838575" y="658813"/>
            <a:ext cx="6597650" cy="366395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pt-PT" sz="3000" b="0" smtClean="0">
                <a:solidFill>
                  <a:srgbClr val="E5E6DA"/>
                </a:solidFill>
              </a:rPr>
              <a:t>Esquema de Título e Conteúdo com Lista</a:t>
            </a:r>
          </a:p>
        </p:txBody>
      </p:sp>
      <p:sp>
        <p:nvSpPr>
          <p:cNvPr id="16386" name="Rectangle 4"/>
          <p:cNvSpPr txBox="1">
            <a:spLocks noChangeArrowheads="1"/>
          </p:cNvSpPr>
          <p:nvPr/>
        </p:nvSpPr>
        <p:spPr bwMode="black">
          <a:xfrm>
            <a:off x="3386138" y="4357688"/>
            <a:ext cx="7543800" cy="12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>
              <a:lnSpc>
                <a:spcPct val="90000"/>
              </a:lnSpc>
            </a:pPr>
            <a:r>
              <a:rPr lang="pt-PT" sz="2800" b="1">
                <a:solidFill>
                  <a:schemeClr val="tx2"/>
                </a:solidFill>
                <a:latin typeface="Calisto MT" pitchFamily="18" charset="0"/>
              </a:rPr>
              <a:t>CURSOS CIENTÍFICO-HUMANÍSTICOS</a:t>
            </a:r>
            <a:endParaRPr lang="pt-PT" sz="3200" b="1">
              <a:solidFill>
                <a:schemeClr val="tx2"/>
              </a:solidFill>
              <a:latin typeface="Calisto MT" pitchFamily="18" charset="0"/>
            </a:endParaRPr>
          </a:p>
        </p:txBody>
      </p:sp>
      <p:pic>
        <p:nvPicPr>
          <p:cNvPr id="6" name="Picture 4" descr="Resultado de imagem para ramos de árvore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 b="36877"/>
          <a:stretch/>
        </p:blipFill>
        <p:spPr bwMode="auto">
          <a:xfrm>
            <a:off x="4378562" y="1180981"/>
            <a:ext cx="6056917" cy="3143719"/>
          </a:xfrm>
          <a:prstGeom prst="rect">
            <a:avLst/>
          </a:prstGeom>
          <a:noFill/>
          <a:extLst>
            <a:ext uri="{909E8E84-426E-40DD-AFC4-6F175D3DCCD1}"/>
          </a:extLst>
        </p:spPr>
      </p:pic>
      <p:sp>
        <p:nvSpPr>
          <p:cNvPr id="7" name="CaixaDeTexto 6"/>
          <p:cNvSpPr txBox="1"/>
          <p:nvPr/>
        </p:nvSpPr>
        <p:spPr>
          <a:xfrm>
            <a:off x="3216275" y="3552825"/>
            <a:ext cx="2428875" cy="830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b="1" dirty="0">
                <a:solidFill>
                  <a:srgbClr val="006600"/>
                </a:solidFill>
                <a:latin typeface="Calisto MT" panose="02040603050505030304" pitchFamily="18" charset="0"/>
              </a:rPr>
              <a:t>Ciências e Tecnologias</a:t>
            </a:r>
          </a:p>
        </p:txBody>
      </p:sp>
      <p:sp>
        <p:nvSpPr>
          <p:cNvPr id="16389" name="CaixaDeTexto 7"/>
          <p:cNvSpPr txBox="1">
            <a:spLocks noChangeArrowheads="1"/>
          </p:cNvSpPr>
          <p:nvPr/>
        </p:nvSpPr>
        <p:spPr bwMode="auto">
          <a:xfrm>
            <a:off x="4186238" y="1093788"/>
            <a:ext cx="2803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2400" b="1">
                <a:solidFill>
                  <a:srgbClr val="FF6600"/>
                </a:solidFill>
                <a:latin typeface="Calisto MT" pitchFamily="18" charset="0"/>
              </a:rPr>
              <a:t>Artes Visuais</a:t>
            </a:r>
          </a:p>
        </p:txBody>
      </p:sp>
      <p:sp>
        <p:nvSpPr>
          <p:cNvPr id="16390" name="CaixaDeTexto 8"/>
          <p:cNvSpPr txBox="1">
            <a:spLocks noChangeArrowheads="1"/>
          </p:cNvSpPr>
          <p:nvPr/>
        </p:nvSpPr>
        <p:spPr bwMode="auto">
          <a:xfrm>
            <a:off x="7337425" y="873125"/>
            <a:ext cx="28082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2400" b="1">
                <a:solidFill>
                  <a:srgbClr val="000066"/>
                </a:solidFill>
                <a:latin typeface="Calisto MT" pitchFamily="18" charset="0"/>
              </a:rPr>
              <a:t>Línguas e Humanidades</a:t>
            </a:r>
          </a:p>
        </p:txBody>
      </p:sp>
      <p:sp>
        <p:nvSpPr>
          <p:cNvPr id="16391" name="CaixaDeTexto 9"/>
          <p:cNvSpPr txBox="1">
            <a:spLocks noChangeArrowheads="1"/>
          </p:cNvSpPr>
          <p:nvPr/>
        </p:nvSpPr>
        <p:spPr bwMode="auto">
          <a:xfrm>
            <a:off x="8069263" y="3535363"/>
            <a:ext cx="31321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2400" b="1" dirty="0">
                <a:solidFill>
                  <a:srgbClr val="CC0000"/>
                </a:solidFill>
                <a:latin typeface="Calisto MT" pitchFamily="18" charset="0"/>
              </a:rPr>
              <a:t>Ciências Socioeconómicas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/>
        </p:nvGraphicFramePr>
        <p:xfrm>
          <a:off x="485776" y="374650"/>
          <a:ext cx="11458574" cy="6072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6866" name="Picture 2" descr="Resultado de imagem para grou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05950" y="1890713"/>
            <a:ext cx="26860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ângulo 5"/>
          <p:cNvSpPr>
            <a:spLocks noChangeArrowheads="1"/>
          </p:cNvSpPr>
          <p:nvPr/>
        </p:nvSpPr>
        <p:spPr bwMode="auto">
          <a:xfrm>
            <a:off x="8058150" y="3500438"/>
            <a:ext cx="52197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pt-PT" altLang="pt-PT"/>
          </a:p>
          <a:p>
            <a:endParaRPr lang="pt-PT" altLang="pt-PT"/>
          </a:p>
          <a:p>
            <a:endParaRPr lang="pt-PT" altLang="pt-PT"/>
          </a:p>
          <a:p>
            <a:endParaRPr lang="pt-PT" altLang="pt-PT"/>
          </a:p>
          <a:p>
            <a:r>
              <a:rPr lang="pt-PT" altLang="pt-PT"/>
              <a:t>. </a:t>
            </a:r>
          </a:p>
        </p:txBody>
      </p:sp>
      <p:sp>
        <p:nvSpPr>
          <p:cNvPr id="19459" name="CaixaDeTexto 7"/>
          <p:cNvSpPr txBox="1">
            <a:spLocks noChangeArrowheads="1"/>
          </p:cNvSpPr>
          <p:nvPr/>
        </p:nvSpPr>
        <p:spPr bwMode="auto">
          <a:xfrm>
            <a:off x="2716213" y="2011363"/>
            <a:ext cx="7348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altLang="en-US" sz="2400" b="1" dirty="0">
                <a:solidFill>
                  <a:schemeClr val="accent2">
                    <a:lumMod val="75000"/>
                  </a:schemeClr>
                </a:solidFill>
                <a:latin typeface="Calisto MT" panose="02040603050505030304" pitchFamily="18" charset="0"/>
              </a:rPr>
              <a:t>NÃO DESANIMES COM FALHAS </a:t>
            </a:r>
            <a:r>
              <a:rPr lang="pt-PT" altLang="en-US" sz="2400" b="1" dirty="0" smtClean="0">
                <a:solidFill>
                  <a:schemeClr val="accent2">
                    <a:lumMod val="75000"/>
                  </a:schemeClr>
                </a:solidFill>
                <a:latin typeface="Calisto MT" panose="02040603050505030304" pitchFamily="18" charset="0"/>
              </a:rPr>
              <a:t>OCASIONAIS!</a:t>
            </a:r>
            <a:endParaRPr lang="pt-PT" altLang="en-US" sz="2400" b="1" dirty="0">
              <a:solidFill>
                <a:schemeClr val="accent2">
                  <a:lumMod val="75000"/>
                </a:schemeClr>
              </a:solidFill>
              <a:latin typeface="Calisto MT" panose="02040603050505030304" pitchFamily="18" charset="0"/>
            </a:endParaRPr>
          </a:p>
        </p:txBody>
      </p:sp>
      <p:sp>
        <p:nvSpPr>
          <p:cNvPr id="37891" name="Rectângulo 8"/>
          <p:cNvSpPr>
            <a:spLocks noChangeArrowheads="1"/>
          </p:cNvSpPr>
          <p:nvPr/>
        </p:nvSpPr>
        <p:spPr bwMode="auto">
          <a:xfrm>
            <a:off x="298450" y="2673350"/>
            <a:ext cx="46101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altLang="en-US" b="1">
                <a:latin typeface="Calisto MT" pitchFamily="18" charset="0"/>
              </a:rPr>
              <a:t>ERRAR… FALHAR…</a:t>
            </a:r>
            <a:br>
              <a:rPr lang="pt-PT" altLang="en-US" b="1">
                <a:latin typeface="Calisto MT" pitchFamily="18" charset="0"/>
              </a:rPr>
            </a:br>
            <a:r>
              <a:rPr lang="pt-PT" altLang="en-US" b="1">
                <a:latin typeface="Calisto MT" pitchFamily="18" charset="0"/>
              </a:rPr>
              <a:t>E APRENDER POR SI PRÓPRIO…</a:t>
            </a:r>
            <a:br>
              <a:rPr lang="pt-PT" altLang="en-US" b="1">
                <a:latin typeface="Calisto MT" pitchFamily="18" charset="0"/>
              </a:rPr>
            </a:br>
            <a:r>
              <a:rPr lang="pt-PT" altLang="en-US" b="1">
                <a:latin typeface="Calisto MT" pitchFamily="18" charset="0"/>
              </a:rPr>
              <a:t>FAZEM PARTE DO PROCESSO DE</a:t>
            </a:r>
            <a:br>
              <a:rPr lang="pt-PT" altLang="en-US" b="1">
                <a:latin typeface="Calisto MT" pitchFamily="18" charset="0"/>
              </a:rPr>
            </a:br>
            <a:r>
              <a:rPr lang="pt-PT" altLang="en-US" b="1">
                <a:latin typeface="Calisto MT" pitchFamily="18" charset="0"/>
              </a:rPr>
              <a:t>DESENVOLVIMENTO.</a:t>
            </a:r>
            <a:endParaRPr lang="pt-PT" altLang="en-US">
              <a:latin typeface="Calisto MT" pitchFamily="18" charset="0"/>
            </a:endParaRPr>
          </a:p>
        </p:txBody>
      </p:sp>
      <p:sp>
        <p:nvSpPr>
          <p:cNvPr id="37892" name="Rectângulo 9"/>
          <p:cNvSpPr>
            <a:spLocks noChangeArrowheads="1"/>
          </p:cNvSpPr>
          <p:nvPr/>
        </p:nvSpPr>
        <p:spPr bwMode="auto">
          <a:xfrm>
            <a:off x="7278688" y="4160838"/>
            <a:ext cx="4572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endParaRPr lang="pt-PT" altLang="en-US" sz="2000" b="1">
              <a:latin typeface="Calisto MT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t-PT" altLang="en-US" sz="2000" b="1">
                <a:latin typeface="Calisto MT" pitchFamily="18" charset="0"/>
                <a:cs typeface="Times New Roman" pitchFamily="18" charset="0"/>
              </a:rPr>
              <a:t> NÃO ASSUMAS UMA ATITUDE DERROTISTA E CATASTRÓFICA. PENSA QUE PARA A PRÓXIMA SERÁ MELHOR.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52788" y="6399213"/>
            <a:ext cx="5686425" cy="365125"/>
          </a:xfrm>
        </p:spPr>
        <p:txBody>
          <a:bodyPr/>
          <a:lstStyle/>
          <a:p>
            <a:pPr>
              <a:defRPr/>
            </a:pPr>
            <a:r>
              <a:rPr lang="pt-PT"/>
              <a:t>SPO - Serviço de Psicologia e Orientação</a:t>
            </a:r>
          </a:p>
        </p:txBody>
      </p:sp>
      <p:sp>
        <p:nvSpPr>
          <p:cNvPr id="3789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AF0FD9-54C4-492C-94B8-8C1C6B380BFE}" type="slidenum">
              <a:rPr lang="pt-PT" altLang="pt-PT">
                <a:solidFill>
                  <a:srgbClr val="898989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pt-PT" altLang="pt-PT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37895" name="TextBox 3"/>
          <p:cNvSpPr txBox="1">
            <a:spLocks noChangeArrowheads="1"/>
          </p:cNvSpPr>
          <p:nvPr/>
        </p:nvSpPr>
        <p:spPr bwMode="auto">
          <a:xfrm>
            <a:off x="5684838" y="2797175"/>
            <a:ext cx="5040312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altLang="en-US" sz="2000" b="1" dirty="0">
                <a:latin typeface="Calisto MT" pitchFamily="18" charset="0"/>
                <a:cs typeface="Times New Roman" pitchFamily="18" charset="0"/>
              </a:rPr>
              <a:t>EM CASO DE INSUCESSO, PERCEBES QUAIS OS ERROS QUE COMETESTE E APRENDES COM ELES.</a:t>
            </a:r>
          </a:p>
          <a:p>
            <a:pPr algn="ctr">
              <a:lnSpc>
                <a:spcPct val="150000"/>
              </a:lnSpc>
            </a:pPr>
            <a:endParaRPr lang="en-US" altLang="en-US" dirty="0">
              <a:latin typeface="Calisto MT" pitchFamily="18" charset="0"/>
            </a:endParaRPr>
          </a:p>
        </p:txBody>
      </p:sp>
      <p:pic>
        <p:nvPicPr>
          <p:cNvPr id="37896" name="Picture 2" descr="Resultado de imagem para motiv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1275" y="4124325"/>
            <a:ext cx="57150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Imagem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0263" y="355600"/>
            <a:ext cx="837565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5"/>
          <p:cNvSpPr>
            <a:spLocks noChangeArrowheads="1"/>
          </p:cNvSpPr>
          <p:nvPr/>
        </p:nvSpPr>
        <p:spPr bwMode="auto">
          <a:xfrm>
            <a:off x="1919288" y="4868863"/>
            <a:ext cx="83534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pt-PT" altLang="pt-PT">
              <a:latin typeface="Calibri" pitchFamily="34" charset="0"/>
              <a:cs typeface="Arial" charset="0"/>
            </a:endParaRPr>
          </a:p>
        </p:txBody>
      </p:sp>
      <p:sp>
        <p:nvSpPr>
          <p:cNvPr id="8" name="Marcador de Posição de Conteúdo 7"/>
          <p:cNvSpPr>
            <a:spLocks noGrp="1"/>
          </p:cNvSpPr>
          <p:nvPr>
            <p:ph sz="half" idx="2"/>
          </p:nvPr>
        </p:nvSpPr>
        <p:spPr>
          <a:xfrm>
            <a:off x="4457700" y="2265363"/>
            <a:ext cx="5815013" cy="3986212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PT" sz="28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A ESCOLA DISPÕE DE BIBLIOTECA  </a:t>
            </a:r>
            <a:r>
              <a:rPr lang="pt-PT" sz="28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PT" sz="2800" dirty="0">
                <a:solidFill>
                  <a:schemeClr val="tx1">
                    <a:lumMod val="95000"/>
                  </a:schemeClr>
                </a:solidFill>
                <a:latin typeface="Book Antiqua" panose="02040602050305030304" pitchFamily="18" charset="0"/>
              </a:rPr>
              <a:t>e</a:t>
            </a:r>
            <a:r>
              <a:rPr lang="pt-PT" sz="2800" dirty="0" smtClean="0">
                <a:solidFill>
                  <a:schemeClr val="tx1">
                    <a:lumMod val="95000"/>
                  </a:schemeClr>
                </a:solidFill>
                <a:latin typeface="Book Antiqua" panose="02040602050305030304" pitchFamily="18" charset="0"/>
              </a:rPr>
              <a:t> de </a:t>
            </a:r>
            <a:r>
              <a:rPr lang="pt-PT" sz="2800" dirty="0">
                <a:solidFill>
                  <a:schemeClr val="tx1">
                    <a:lumMod val="95000"/>
                  </a:schemeClr>
                </a:solidFill>
                <a:latin typeface="Book Antiqua" panose="02040602050305030304" pitchFamily="18" charset="0"/>
              </a:rPr>
              <a:t>professores disponíveis para </a:t>
            </a:r>
            <a:r>
              <a:rPr lang="pt-PT" sz="2800" dirty="0" smtClean="0">
                <a:solidFill>
                  <a:schemeClr val="tx1">
                    <a:lumMod val="95000"/>
                  </a:schemeClr>
                </a:solidFill>
                <a:latin typeface="Book Antiqua" panose="02040602050305030304" pitchFamily="18" charset="0"/>
              </a:rPr>
              <a:t>esclarecer dúvidas; </a:t>
            </a:r>
            <a:r>
              <a:rPr lang="pt-PT" sz="2800" dirty="0">
                <a:solidFill>
                  <a:schemeClr val="tx1">
                    <a:lumMod val="95000"/>
                  </a:schemeClr>
                </a:solidFill>
                <a:latin typeface="Book Antiqua" panose="02040602050305030304" pitchFamily="18" charset="0"/>
              </a:rPr>
              <a:t>material </a:t>
            </a:r>
            <a:r>
              <a:rPr lang="pt-PT" sz="2800" dirty="0" smtClean="0">
                <a:solidFill>
                  <a:schemeClr val="tx1">
                    <a:lumMod val="95000"/>
                  </a:schemeClr>
                </a:solidFill>
                <a:latin typeface="Book Antiqua" panose="02040602050305030304" pitchFamily="18" charset="0"/>
              </a:rPr>
              <a:t>didático </a:t>
            </a:r>
            <a:r>
              <a:rPr lang="pt-PT" sz="2800" dirty="0">
                <a:solidFill>
                  <a:schemeClr val="tx1">
                    <a:lumMod val="95000"/>
                  </a:schemeClr>
                </a:solidFill>
                <a:latin typeface="Book Antiqua" panose="02040602050305030304" pitchFamily="18" charset="0"/>
              </a:rPr>
              <a:t>de apoio às disciplinas e acesso à </a:t>
            </a:r>
            <a:r>
              <a:rPr lang="pt-PT" sz="2800" i="1" dirty="0">
                <a:solidFill>
                  <a:schemeClr val="tx1">
                    <a:lumMod val="95000"/>
                  </a:schemeClr>
                </a:solidFill>
                <a:latin typeface="Book Antiqua" panose="02040602050305030304" pitchFamily="18" charset="0"/>
              </a:rPr>
              <a:t>Internet</a:t>
            </a:r>
            <a:r>
              <a:rPr lang="pt-PT" sz="2800" dirty="0">
                <a:solidFill>
                  <a:schemeClr val="tx1">
                    <a:lumMod val="95000"/>
                  </a:schemeClr>
                </a:solidFill>
                <a:latin typeface="Book Antiqua" panose="02040602050305030304" pitchFamily="18" charset="0"/>
              </a:rPr>
              <a:t>.</a:t>
            </a: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PT" sz="28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TUDO ESTÁ AO TEU ALCANCE.</a:t>
            </a:r>
            <a:endParaRPr lang="pt-PT" sz="28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PT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SPO - Serviço de Psicologia e Orientação</a:t>
            </a:r>
          </a:p>
        </p:txBody>
      </p:sp>
      <p:sp>
        <p:nvSpPr>
          <p:cNvPr id="3994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F9833D-E25D-4768-B030-4B4D29367EFB}" type="slidenum">
              <a:rPr lang="pt-PT" altLang="pt-PT">
                <a:solidFill>
                  <a:srgbClr val="898989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pt-PT" altLang="pt-PT">
              <a:solidFill>
                <a:srgbClr val="898989"/>
              </a:solidFill>
              <a:latin typeface="Arial" charset="0"/>
            </a:endParaRPr>
          </a:p>
        </p:txBody>
      </p:sp>
      <p:pic>
        <p:nvPicPr>
          <p:cNvPr id="39941" name="Imagem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0263" y="339725"/>
            <a:ext cx="83756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2" descr="Resultado de imagem para book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800" y="3998913"/>
            <a:ext cx="2794000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ângulo 4"/>
          <p:cNvSpPr>
            <a:spLocks noChangeArrowheads="1"/>
          </p:cNvSpPr>
          <p:nvPr/>
        </p:nvSpPr>
        <p:spPr bwMode="auto">
          <a:xfrm>
            <a:off x="5375275" y="1989138"/>
            <a:ext cx="20161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PT" altLang="pt-PT"/>
          </a:p>
          <a:p>
            <a:endParaRPr lang="pt-PT" altLang="pt-PT" sz="2000"/>
          </a:p>
          <a:p>
            <a:endParaRPr lang="pt-PT" altLang="pt-PT"/>
          </a:p>
          <a:p>
            <a:endParaRPr lang="pt-PT" altLang="pt-PT"/>
          </a:p>
          <a:p>
            <a:endParaRPr lang="pt-PT" altLang="pt-PT"/>
          </a:p>
        </p:txBody>
      </p:sp>
      <p:sp>
        <p:nvSpPr>
          <p:cNvPr id="41986" name="Título 3"/>
          <p:cNvSpPr>
            <a:spLocks noGrp="1"/>
          </p:cNvSpPr>
          <p:nvPr>
            <p:ph type="title"/>
          </p:nvPr>
        </p:nvSpPr>
        <p:spPr>
          <a:xfrm>
            <a:off x="4092575" y="-80963"/>
            <a:ext cx="6597650" cy="1836738"/>
          </a:xfrm>
        </p:spPr>
        <p:txBody>
          <a:bodyPr/>
          <a:lstStyle/>
          <a:p>
            <a:pPr algn="r"/>
            <a:r>
              <a:rPr lang="pt-PT" smtClean="0"/>
              <a:t>Define sempre objetivos e acredita em ti!</a:t>
            </a:r>
          </a:p>
        </p:txBody>
      </p:sp>
      <p:sp>
        <p:nvSpPr>
          <p:cNvPr id="41987" name="Marcador de Posição de Conteúdo 7"/>
          <p:cNvSpPr>
            <a:spLocks noGrp="1"/>
          </p:cNvSpPr>
          <p:nvPr>
            <p:ph type="body" idx="1"/>
          </p:nvPr>
        </p:nvSpPr>
        <p:spPr bwMode="auto">
          <a:xfrm>
            <a:off x="3387725" y="4549775"/>
            <a:ext cx="7535863" cy="14366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buFont typeface="Wingdings 2" pitchFamily="18" charset="2"/>
              <a:buNone/>
            </a:pPr>
            <a:r>
              <a:rPr lang="pt-PT" altLang="en-US" sz="2200" b="1" smtClean="0">
                <a:latin typeface="Book Antiqua" pitchFamily="18" charset="0"/>
              </a:rPr>
              <a:t>O Processo de Aprendizagem é longo e exige Persistência e Empenho.</a:t>
            </a:r>
          </a:p>
          <a:p>
            <a:pPr algn="ctr">
              <a:spcBef>
                <a:spcPct val="0"/>
              </a:spcBef>
              <a:buFont typeface="Wingdings 2" pitchFamily="18" charset="2"/>
              <a:buNone/>
            </a:pPr>
            <a:r>
              <a:rPr lang="pt-PT" altLang="en-US" sz="2200" b="1" smtClean="0">
                <a:latin typeface="Book Antiqua" pitchFamily="18" charset="0"/>
              </a:rPr>
              <a:t>O Estudo Diário é a pedra fundamental na construção do Teu Futuro!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endParaRPr lang="pt-PT" altLang="en-US" sz="1800" b="1" smtClean="0">
              <a:latin typeface="Book Antiqua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SPO - Serviço de Psicologia e Orientação</a:t>
            </a:r>
          </a:p>
        </p:txBody>
      </p:sp>
      <p:sp>
        <p:nvSpPr>
          <p:cNvPr id="4198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3798FF-7086-4F76-A398-7C9A285A9C72}" type="slidenum">
              <a:rPr lang="pt-PT" altLang="pt-PT">
                <a:solidFill>
                  <a:srgbClr val="898989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pt-PT" altLang="pt-PT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330450" y="1200150"/>
            <a:ext cx="4541838" cy="3086100"/>
          </a:xfrm>
          <a:prstGeom prst="ellipse">
            <a:avLst/>
          </a:prstGeom>
          <a:blipFill rotWithShape="1"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-1327093"/>
              <a:satOff val="7537"/>
              <a:lumOff val="59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Grp="1" noChangeArrowheads="1"/>
          </p:cNvSpPr>
          <p:nvPr>
            <p:ph type="title"/>
          </p:nvPr>
        </p:nvSpPr>
        <p:spPr>
          <a:xfrm>
            <a:off x="2114550" y="704850"/>
            <a:ext cx="8385175" cy="793750"/>
          </a:xfrm>
        </p:spPr>
        <p:txBody>
          <a:bodyPr lIns="92075" tIns="46038" rIns="92075" bIns="46038" anchor="b"/>
          <a:lstStyle/>
          <a:p>
            <a:pPr algn="ctr"/>
            <a:r>
              <a:rPr lang="pt-PT" sz="3200" b="1" smtClean="0">
                <a:solidFill>
                  <a:srgbClr val="FFC000"/>
                </a:solidFill>
                <a:latin typeface="Calisto MT" pitchFamily="18" charset="0"/>
              </a:rPr>
              <a:t>CURSOS CIENTÍFICO-HUMANÍSTICOS</a:t>
            </a:r>
          </a:p>
        </p:txBody>
      </p:sp>
      <p:sp>
        <p:nvSpPr>
          <p:cNvPr id="18" name="Marcador de Posição do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SPO - Serviço de Psicologia e Orientação</a:t>
            </a:r>
          </a:p>
        </p:txBody>
      </p:sp>
      <p:sp>
        <p:nvSpPr>
          <p:cNvPr id="17411" name="Marcador de Posição do Número do Diapositivo 1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4B87EF-F26B-4B2D-B42F-481EBE5CD71C}" type="slidenum">
              <a:rPr lang="pt-PT" altLang="pt-PT">
                <a:solidFill>
                  <a:srgbClr val="898989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pt-PT" altLang="pt-PT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47738" y="1947863"/>
            <a:ext cx="1048226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185738" indent="-185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algn="just" eaLnBrk="1" fontAlgn="auto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è"/>
              <a:defRPr/>
            </a:pPr>
            <a:r>
              <a:rPr lang="pt-PT" altLang="pt-PT" sz="2400" b="1" dirty="0" smtClean="0">
                <a:solidFill>
                  <a:srgbClr val="4F6228"/>
                </a:solidFill>
                <a:latin typeface="Book Antiqua" panose="02040602050305030304" pitchFamily="18" charset="0"/>
              </a:rPr>
              <a:t> </a:t>
            </a:r>
            <a:r>
              <a:rPr lang="pt-PT" altLang="pt-PT" sz="24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vocacionados </a:t>
            </a:r>
            <a:r>
              <a:rPr lang="pt-PT" altLang="pt-PT" sz="2400" dirty="0">
                <a:solidFill>
                  <a:schemeClr val="tx2"/>
                </a:solidFill>
                <a:latin typeface="Book Antiqua" panose="02040602050305030304" pitchFamily="18" charset="0"/>
              </a:rPr>
              <a:t>para o prosseguimento de estudos de nível superior, de carácter universitário ou </a:t>
            </a:r>
            <a:r>
              <a:rPr lang="pt-PT" altLang="pt-PT" sz="24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politécnico;</a:t>
            </a:r>
          </a:p>
          <a:p>
            <a:pPr marL="285750" indent="-285750" algn="just" eaLnBrk="1" fontAlgn="auto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è"/>
              <a:defRPr/>
            </a:pPr>
            <a:r>
              <a:rPr lang="pt-PT" altLang="pt-PT" sz="24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 têm </a:t>
            </a:r>
            <a:r>
              <a:rPr lang="pt-PT" altLang="pt-PT" sz="2400" dirty="0">
                <a:solidFill>
                  <a:schemeClr val="tx2"/>
                </a:solidFill>
                <a:latin typeface="Book Antiqua" panose="02040602050305030304" pitchFamily="18" charset="0"/>
              </a:rPr>
              <a:t>a duração de 3 anos </a:t>
            </a:r>
            <a:r>
              <a:rPr lang="pt-PT" altLang="pt-PT" sz="24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letivos, </a:t>
            </a:r>
            <a:r>
              <a:rPr lang="pt-PT" altLang="pt-PT" sz="2400" dirty="0">
                <a:solidFill>
                  <a:schemeClr val="tx2"/>
                </a:solidFill>
                <a:latin typeface="Book Antiqua" panose="02040602050305030304" pitchFamily="18" charset="0"/>
              </a:rPr>
              <a:t>correspondentes aos </a:t>
            </a:r>
            <a:r>
              <a:rPr lang="pt-PT" altLang="pt-PT" sz="24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10.º</a:t>
            </a:r>
            <a:r>
              <a:rPr lang="pt-PT" altLang="pt-PT" sz="2400" dirty="0">
                <a:solidFill>
                  <a:schemeClr val="tx2"/>
                </a:solidFill>
                <a:latin typeface="Book Antiqua" panose="02040602050305030304" pitchFamily="18" charset="0"/>
              </a:rPr>
              <a:t>, </a:t>
            </a:r>
            <a:r>
              <a:rPr lang="pt-PT" altLang="pt-PT" sz="24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11.º </a:t>
            </a:r>
            <a:r>
              <a:rPr lang="pt-PT" altLang="pt-PT" sz="2400" dirty="0">
                <a:solidFill>
                  <a:schemeClr val="tx2"/>
                </a:solidFill>
                <a:latin typeface="Book Antiqua" panose="02040602050305030304" pitchFamily="18" charset="0"/>
              </a:rPr>
              <a:t>e </a:t>
            </a:r>
            <a:r>
              <a:rPr lang="pt-PT" altLang="pt-PT" sz="24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12.º </a:t>
            </a:r>
            <a:r>
              <a:rPr lang="pt-PT" altLang="pt-PT" sz="2400" dirty="0">
                <a:solidFill>
                  <a:schemeClr val="tx2"/>
                </a:solidFill>
                <a:latin typeface="Book Antiqua" panose="02040602050305030304" pitchFamily="18" charset="0"/>
              </a:rPr>
              <a:t>anos de </a:t>
            </a:r>
            <a:r>
              <a:rPr lang="pt-PT" altLang="pt-PT" sz="24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escolaridade</a:t>
            </a:r>
            <a:r>
              <a:rPr lang="pt-PT" altLang="pt-PT" sz="2400" dirty="0">
                <a:solidFill>
                  <a:schemeClr val="tx2"/>
                </a:solidFill>
                <a:latin typeface="Book Antiqua" panose="02040602050305030304" pitchFamily="18" charset="0"/>
              </a:rPr>
              <a:t>;</a:t>
            </a:r>
            <a:r>
              <a:rPr lang="pt-PT" altLang="pt-PT" sz="24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 </a:t>
            </a:r>
          </a:p>
          <a:p>
            <a:pPr marL="285750" indent="-285750" algn="just" eaLnBrk="1" fontAlgn="auto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è"/>
              <a:defRPr/>
            </a:pPr>
            <a:r>
              <a:rPr lang="pt-PT" altLang="pt-PT" sz="24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 conferem </a:t>
            </a:r>
            <a:r>
              <a:rPr lang="pt-PT" altLang="pt-PT" sz="2400" dirty="0">
                <a:solidFill>
                  <a:schemeClr val="tx2"/>
                </a:solidFill>
                <a:latin typeface="Book Antiqua" panose="02040602050305030304" pitchFamily="18" charset="0"/>
              </a:rPr>
              <a:t>um diploma de conclusão do ensino </a:t>
            </a:r>
            <a:r>
              <a:rPr lang="pt-PT" altLang="pt-PT" sz="24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secundário;</a:t>
            </a:r>
          </a:p>
          <a:p>
            <a:pPr marL="285750" indent="-285750" algn="just" eaLnBrk="1" fontAlgn="auto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è"/>
              <a:defRPr/>
            </a:pPr>
            <a:r>
              <a:rPr lang="pt-PT" altLang="pt-PT" sz="24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 destinam-se </a:t>
            </a:r>
            <a:r>
              <a:rPr lang="pt-PT" altLang="pt-PT" sz="2400" dirty="0">
                <a:solidFill>
                  <a:schemeClr val="tx2"/>
                </a:solidFill>
                <a:latin typeface="Book Antiqua" panose="02040602050305030304" pitchFamily="18" charset="0"/>
              </a:rPr>
              <a:t>a alunos que, tendo concluído o 9.º ano de escolaridade ou equivalente, pretendam prosseguir os seus estudos no ensino superior.</a:t>
            </a:r>
          </a:p>
        </p:txBody>
      </p:sp>
      <p:sp>
        <p:nvSpPr>
          <p:cNvPr id="17413" name="AutoShape 2" descr="Resultado de imagem para ramos de árvore"/>
          <p:cNvSpPr>
            <a:spLocks noChangeAspect="1" noChangeArrowheads="1"/>
          </p:cNvSpPr>
          <p:nvPr/>
        </p:nvSpPr>
        <p:spPr bwMode="auto">
          <a:xfrm>
            <a:off x="8008938" y="3263900"/>
            <a:ext cx="2068512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6" descr="Resultado de imagem para ad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1961" flipV="1">
            <a:off x="5843588" y="3094038"/>
            <a:ext cx="19304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CaixaDeTexto 9"/>
          <p:cNvSpPr txBox="1">
            <a:spLocks noChangeArrowheads="1"/>
          </p:cNvSpPr>
          <p:nvPr/>
        </p:nvSpPr>
        <p:spPr bwMode="auto">
          <a:xfrm>
            <a:off x="3336925" y="849313"/>
            <a:ext cx="525621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altLang="en-US" sz="3200" b="1">
                <a:solidFill>
                  <a:srgbClr val="FFC000"/>
                </a:solidFill>
                <a:latin typeface="Calisto MT" pitchFamily="18" charset="0"/>
              </a:rPr>
              <a:t>Ciências e Tecnologias</a:t>
            </a: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9308813" y="1848562"/>
            <a:ext cx="1956794" cy="18169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79375" y="1860550"/>
            <a:ext cx="4030663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2000" b="1" dirty="0" err="1">
                <a:latin typeface="Book Antiqua" pitchFamily="18" charset="0"/>
                <a:cs typeface="Arial" charset="0"/>
              </a:rPr>
              <a:t>Português</a:t>
            </a:r>
            <a:r>
              <a:rPr lang="en-GB" altLang="en-US" sz="2000" b="1" dirty="0">
                <a:latin typeface="Book Antiqua" pitchFamily="18" charset="0"/>
                <a:cs typeface="Arial" charset="0"/>
              </a:rPr>
              <a:t/>
            </a:r>
            <a:br>
              <a:rPr lang="en-GB" altLang="en-US" sz="2000" b="1" dirty="0">
                <a:latin typeface="Book Antiqua" pitchFamily="18" charset="0"/>
                <a:cs typeface="Arial" charset="0"/>
              </a:rPr>
            </a:br>
            <a:r>
              <a:rPr lang="en-GB" altLang="en-US" sz="2000" b="1" dirty="0" err="1" smtClean="0">
                <a:latin typeface="Book Antiqua" pitchFamily="18" charset="0"/>
                <a:cs typeface="Arial" charset="0"/>
              </a:rPr>
              <a:t>Língua</a:t>
            </a:r>
            <a:r>
              <a:rPr lang="en-GB" altLang="en-US" sz="2000" b="1" dirty="0" smtClean="0">
                <a:latin typeface="Book Antiqua" pitchFamily="18" charset="0"/>
                <a:cs typeface="Arial" charset="0"/>
              </a:rPr>
              <a:t> </a:t>
            </a:r>
            <a:r>
              <a:rPr lang="en-GB" altLang="en-US" sz="2000" b="1" dirty="0" err="1">
                <a:latin typeface="Book Antiqua" pitchFamily="18" charset="0"/>
                <a:cs typeface="Arial" charset="0"/>
              </a:rPr>
              <a:t>Estrangeira</a:t>
            </a:r>
            <a:r>
              <a:rPr lang="en-GB" altLang="en-US" sz="2000" b="1" dirty="0">
                <a:latin typeface="Book Antiqua" pitchFamily="18" charset="0"/>
                <a:cs typeface="Arial" charset="0"/>
              </a:rPr>
              <a:t> I, II </a:t>
            </a:r>
            <a:r>
              <a:rPr lang="en-GB" altLang="en-US" sz="2000" b="1" dirty="0" err="1">
                <a:latin typeface="Book Antiqua" pitchFamily="18" charset="0"/>
                <a:cs typeface="Arial" charset="0"/>
              </a:rPr>
              <a:t>ou</a:t>
            </a:r>
            <a:r>
              <a:rPr lang="en-GB" altLang="en-US" sz="2000" b="1" dirty="0">
                <a:latin typeface="Book Antiqua" pitchFamily="18" charset="0"/>
                <a:cs typeface="Arial" charset="0"/>
              </a:rPr>
              <a:t> III</a:t>
            </a:r>
            <a:br>
              <a:rPr lang="en-GB" altLang="en-US" sz="2000" b="1" dirty="0">
                <a:latin typeface="Book Antiqua" pitchFamily="18" charset="0"/>
                <a:cs typeface="Arial" charset="0"/>
              </a:rPr>
            </a:br>
            <a:r>
              <a:rPr lang="en-GB" altLang="en-US" sz="2000" b="1" dirty="0" err="1">
                <a:latin typeface="Book Antiqua" pitchFamily="18" charset="0"/>
                <a:cs typeface="Arial" charset="0"/>
              </a:rPr>
              <a:t>Filosofia</a:t>
            </a:r>
            <a:r>
              <a:rPr lang="en-GB" altLang="en-US" sz="2000" b="1" dirty="0">
                <a:latin typeface="Book Antiqua" pitchFamily="18" charset="0"/>
                <a:cs typeface="Arial" charset="0"/>
              </a:rPr>
              <a:t/>
            </a:r>
            <a:br>
              <a:rPr lang="en-GB" altLang="en-US" sz="2000" b="1" dirty="0">
                <a:latin typeface="Book Antiqua" pitchFamily="18" charset="0"/>
                <a:cs typeface="Arial" charset="0"/>
              </a:rPr>
            </a:br>
            <a:r>
              <a:rPr lang="en-GB" altLang="en-US" sz="2000" b="1" dirty="0" err="1">
                <a:latin typeface="Book Antiqua" pitchFamily="18" charset="0"/>
                <a:cs typeface="Arial" charset="0"/>
              </a:rPr>
              <a:t>Educação</a:t>
            </a:r>
            <a:r>
              <a:rPr lang="en-GB" altLang="en-US" sz="2000" b="1" dirty="0">
                <a:latin typeface="Book Antiqua" pitchFamily="18" charset="0"/>
                <a:cs typeface="Arial" charset="0"/>
              </a:rPr>
              <a:t> </a:t>
            </a:r>
            <a:r>
              <a:rPr lang="en-GB" altLang="en-US" sz="2000" b="1" dirty="0" err="1">
                <a:latin typeface="Book Antiqua" pitchFamily="18" charset="0"/>
                <a:cs typeface="Arial" charset="0"/>
              </a:rPr>
              <a:t>Física</a:t>
            </a:r>
            <a:endParaRPr lang="en-GB" altLang="en-US" sz="2000" b="1" dirty="0">
              <a:latin typeface="Book Antiqua" pitchFamily="18" charset="0"/>
              <a:cs typeface="Arial" charset="0"/>
            </a:endParaRPr>
          </a:p>
          <a:p>
            <a:pPr>
              <a:spcBef>
                <a:spcPts val="875"/>
              </a:spcBef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sz="2000" b="1" dirty="0">
              <a:latin typeface="Book Antiqua" pitchFamily="18" charset="0"/>
              <a:cs typeface="Arial" charset="0"/>
            </a:endParaRPr>
          </a:p>
          <a:p>
            <a:pPr>
              <a:spcBef>
                <a:spcPts val="875"/>
              </a:spcBef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2000" b="1" dirty="0" err="1">
                <a:latin typeface="Book Antiqua" pitchFamily="18" charset="0"/>
                <a:cs typeface="Arial" charset="0"/>
              </a:rPr>
              <a:t>Matemática</a:t>
            </a:r>
            <a:r>
              <a:rPr lang="en-GB" altLang="en-US" sz="2000" b="1" dirty="0">
                <a:latin typeface="Book Antiqua" pitchFamily="18" charset="0"/>
                <a:cs typeface="Arial" charset="0"/>
              </a:rPr>
              <a:t> A</a:t>
            </a:r>
          </a:p>
          <a:p>
            <a:pPr>
              <a:spcBef>
                <a:spcPts val="875"/>
              </a:spcBef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2000" b="1" dirty="0" err="1">
                <a:solidFill>
                  <a:srgbClr val="FF9900"/>
                </a:solidFill>
                <a:latin typeface="Book Antiqua" pitchFamily="18" charset="0"/>
                <a:cs typeface="Arial" charset="0"/>
              </a:rPr>
              <a:t>Escolher</a:t>
            </a:r>
            <a:r>
              <a:rPr lang="en-GB" altLang="en-US" sz="2000" b="1" dirty="0">
                <a:solidFill>
                  <a:srgbClr val="FF9900"/>
                </a:solidFill>
                <a:latin typeface="Book Antiqua" pitchFamily="18" charset="0"/>
                <a:cs typeface="Arial" charset="0"/>
              </a:rPr>
              <a:t> </a:t>
            </a:r>
            <a:r>
              <a:rPr lang="en-GB" altLang="en-US" sz="2000" b="1" dirty="0" err="1">
                <a:solidFill>
                  <a:srgbClr val="FF9900"/>
                </a:solidFill>
                <a:latin typeface="Book Antiqua" pitchFamily="18" charset="0"/>
                <a:cs typeface="Arial" charset="0"/>
              </a:rPr>
              <a:t>duas</a:t>
            </a:r>
            <a:r>
              <a:rPr lang="en-GB" altLang="en-US" sz="2000" b="1" dirty="0">
                <a:solidFill>
                  <a:srgbClr val="FF9900"/>
                </a:solidFill>
                <a:latin typeface="Book Antiqua" pitchFamily="18" charset="0"/>
                <a:cs typeface="Arial" charset="0"/>
              </a:rPr>
              <a:t>:</a:t>
            </a:r>
          </a:p>
          <a:p>
            <a:pPr>
              <a:spcBef>
                <a:spcPts val="875"/>
              </a:spcBef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2000" b="1" dirty="0" err="1">
                <a:latin typeface="Book Antiqua" pitchFamily="18" charset="0"/>
                <a:cs typeface="Arial" charset="0"/>
              </a:rPr>
              <a:t>Física</a:t>
            </a:r>
            <a:r>
              <a:rPr lang="en-GB" altLang="en-US" sz="2000" b="1" dirty="0">
                <a:latin typeface="Book Antiqua" pitchFamily="18" charset="0"/>
                <a:cs typeface="Arial" charset="0"/>
              </a:rPr>
              <a:t> e </a:t>
            </a:r>
            <a:r>
              <a:rPr lang="en-GB" altLang="en-US" sz="2000" b="1" dirty="0" err="1">
                <a:latin typeface="Book Antiqua" pitchFamily="18" charset="0"/>
                <a:cs typeface="Arial" charset="0"/>
              </a:rPr>
              <a:t>Química</a:t>
            </a:r>
            <a:r>
              <a:rPr lang="en-GB" altLang="en-US" sz="2000" b="1" dirty="0">
                <a:latin typeface="Book Antiqua" pitchFamily="18" charset="0"/>
                <a:cs typeface="Arial" charset="0"/>
              </a:rPr>
              <a:t> A</a:t>
            </a:r>
            <a:br>
              <a:rPr lang="en-GB" altLang="en-US" sz="2000" b="1" dirty="0">
                <a:latin typeface="Book Antiqua" pitchFamily="18" charset="0"/>
                <a:cs typeface="Arial" charset="0"/>
              </a:rPr>
            </a:br>
            <a:r>
              <a:rPr lang="en-GB" altLang="en-US" sz="2000" b="1" dirty="0" err="1">
                <a:latin typeface="Book Antiqua" pitchFamily="18" charset="0"/>
                <a:cs typeface="Arial" charset="0"/>
              </a:rPr>
              <a:t>Biologia</a:t>
            </a:r>
            <a:r>
              <a:rPr lang="en-GB" altLang="en-US" sz="2000" b="1" dirty="0">
                <a:latin typeface="Book Antiqua" pitchFamily="18" charset="0"/>
                <a:cs typeface="Arial" charset="0"/>
              </a:rPr>
              <a:t> e </a:t>
            </a:r>
            <a:r>
              <a:rPr lang="en-GB" altLang="en-US" sz="2000" b="1" dirty="0" err="1">
                <a:latin typeface="Book Antiqua" pitchFamily="18" charset="0"/>
                <a:cs typeface="Arial" charset="0"/>
              </a:rPr>
              <a:t>Geologia</a:t>
            </a:r>
            <a:r>
              <a:rPr lang="en-GB" altLang="en-US" sz="2000" b="1" dirty="0">
                <a:latin typeface="Book Antiqua" pitchFamily="18" charset="0"/>
                <a:cs typeface="Arial" charset="0"/>
              </a:rPr>
              <a:t/>
            </a:r>
            <a:br>
              <a:rPr lang="en-GB" altLang="en-US" sz="2000" b="1" dirty="0">
                <a:latin typeface="Book Antiqua" pitchFamily="18" charset="0"/>
                <a:cs typeface="Arial" charset="0"/>
              </a:rPr>
            </a:br>
            <a:r>
              <a:rPr lang="en-GB" altLang="en-US" sz="2000" b="1" dirty="0" err="1">
                <a:latin typeface="Book Antiqua" pitchFamily="18" charset="0"/>
                <a:cs typeface="Arial" charset="0"/>
              </a:rPr>
              <a:t>Geometria</a:t>
            </a:r>
            <a:r>
              <a:rPr lang="en-GB" altLang="en-US" sz="2000" b="1" dirty="0">
                <a:latin typeface="Book Antiqua" pitchFamily="18" charset="0"/>
                <a:cs typeface="Arial" charset="0"/>
              </a:rPr>
              <a:t> </a:t>
            </a:r>
            <a:r>
              <a:rPr lang="en-GB" altLang="en-US" sz="2000" b="1" dirty="0" err="1">
                <a:latin typeface="Book Antiqua" pitchFamily="18" charset="0"/>
                <a:cs typeface="Arial" charset="0"/>
              </a:rPr>
              <a:t>Descritiva</a:t>
            </a:r>
            <a:r>
              <a:rPr lang="en-GB" altLang="en-US" sz="2000" b="1" dirty="0">
                <a:latin typeface="Book Antiqua" pitchFamily="18" charset="0"/>
                <a:cs typeface="Arial" charset="0"/>
              </a:rPr>
              <a:t> A</a:t>
            </a:r>
          </a:p>
          <a:p>
            <a:pPr>
              <a:spcBef>
                <a:spcPts val="875"/>
              </a:spcBef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sz="2000" b="1" dirty="0">
              <a:latin typeface="Book Antiqua" pitchFamily="18" charset="0"/>
              <a:cs typeface="Arial" charset="0"/>
            </a:endParaRPr>
          </a:p>
          <a:p>
            <a:pPr>
              <a:spcBef>
                <a:spcPts val="875"/>
              </a:spcBef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2000" b="1" dirty="0" err="1">
                <a:latin typeface="Book Antiqua" pitchFamily="18" charset="0"/>
                <a:cs typeface="Arial" charset="0"/>
              </a:rPr>
              <a:t>Educação</a:t>
            </a:r>
            <a:r>
              <a:rPr lang="en-GB" altLang="en-US" sz="2000" b="1" dirty="0">
                <a:latin typeface="Book Antiqua" pitchFamily="18" charset="0"/>
                <a:cs typeface="Arial" charset="0"/>
              </a:rPr>
              <a:t> Moral e </a:t>
            </a:r>
            <a:r>
              <a:rPr lang="en-GB" altLang="en-US" sz="2000" b="1" dirty="0" err="1">
                <a:latin typeface="Book Antiqua" pitchFamily="18" charset="0"/>
                <a:cs typeface="Arial" charset="0"/>
              </a:rPr>
              <a:t>Religiosa</a:t>
            </a:r>
            <a:r>
              <a:rPr lang="en-GB" altLang="en-US" sz="2000" b="1" dirty="0">
                <a:latin typeface="Book Antiqua" pitchFamily="18" charset="0"/>
                <a:cs typeface="Arial" charset="0"/>
              </a:rPr>
              <a:t> </a:t>
            </a:r>
            <a:r>
              <a:rPr lang="en-GB" altLang="en-US" sz="2000" b="1" dirty="0" err="1">
                <a:latin typeface="Book Antiqua" pitchFamily="18" charset="0"/>
                <a:cs typeface="Arial" charset="0"/>
              </a:rPr>
              <a:t>Católica</a:t>
            </a:r>
            <a:r>
              <a:rPr lang="en-GB" altLang="en-US" sz="2000" b="1" dirty="0">
                <a:latin typeface="Book Antiqua" pitchFamily="18" charset="0"/>
                <a:cs typeface="Arial" charset="0"/>
              </a:rPr>
              <a:t> (</a:t>
            </a:r>
            <a:r>
              <a:rPr lang="en-GB" altLang="en-US" sz="2000" b="1" dirty="0" err="1">
                <a:latin typeface="Book Antiqua" pitchFamily="18" charset="0"/>
                <a:cs typeface="Arial" charset="0"/>
              </a:rPr>
              <a:t>facultativa</a:t>
            </a:r>
            <a:r>
              <a:rPr lang="en-GB" altLang="en-US" sz="2000" b="1" dirty="0">
                <a:latin typeface="Book Antiqua" pitchFamily="18" charset="0"/>
                <a:cs typeface="Arial" charset="0"/>
              </a:rPr>
              <a:t>)</a:t>
            </a:r>
            <a:r>
              <a:rPr lang="ar-SA" altLang="en-US" sz="2000" b="1" dirty="0">
                <a:latin typeface="Book Antiqua" pitchFamily="18" charset="0"/>
              </a:rPr>
              <a:t>‏</a:t>
            </a:r>
            <a:endParaRPr lang="en-GB" altLang="en-US" sz="2000" b="1" dirty="0">
              <a:latin typeface="Book Antiqua" pitchFamily="18" charset="0"/>
              <a:cs typeface="Arial" charset="0"/>
            </a:endParaRPr>
          </a:p>
        </p:txBody>
      </p:sp>
      <p:sp>
        <p:nvSpPr>
          <p:cNvPr id="27" name="Marcador de Posição do Rodapé 26"/>
          <p:cNvSpPr>
            <a:spLocks noGrp="1"/>
          </p:cNvSpPr>
          <p:nvPr>
            <p:ph type="ftr" sz="quarter" idx="11"/>
          </p:nvPr>
        </p:nvSpPr>
        <p:spPr>
          <a:xfrm>
            <a:off x="2197100" y="6537325"/>
            <a:ext cx="5688013" cy="365125"/>
          </a:xfrm>
        </p:spPr>
        <p:txBody>
          <a:bodyPr/>
          <a:lstStyle/>
          <a:p>
            <a:pPr>
              <a:defRPr/>
            </a:pPr>
            <a:r>
              <a:rPr lang="pt-PT"/>
              <a:t>SPO - Serviço de Psicologia e Orientação</a:t>
            </a:r>
          </a:p>
        </p:txBody>
      </p:sp>
      <p:sp>
        <p:nvSpPr>
          <p:cNvPr id="18438" name="Marcador de Posição do Número do Diapositivo 2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671EBA-315E-438B-9EE1-F0B31CEE7A23}" type="slidenum">
              <a:rPr lang="pt-PT" altLang="pt-PT">
                <a:solidFill>
                  <a:srgbClr val="898989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pt-PT" altLang="pt-PT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18439" name="Retângulo 2"/>
          <p:cNvSpPr>
            <a:spLocks noChangeArrowheads="1"/>
          </p:cNvSpPr>
          <p:nvPr/>
        </p:nvSpPr>
        <p:spPr bwMode="auto">
          <a:xfrm>
            <a:off x="0" y="0"/>
            <a:ext cx="3663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b="1">
                <a:solidFill>
                  <a:schemeClr val="tx2"/>
                </a:solidFill>
                <a:latin typeface="Calibri" pitchFamily="34" charset="0"/>
              </a:rPr>
              <a:t>CURSOS CIENTÍFICO-HUMANÍSTICOS</a:t>
            </a:r>
            <a:endParaRPr lang="pt-PT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8440" name="Picture 2" descr="Resultado de imagem para despor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1700" y="1847850"/>
            <a:ext cx="2409825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63748">
            <a:off x="8986838" y="3408363"/>
            <a:ext cx="2627312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21176039">
            <a:off x="5133895" y="1849157"/>
            <a:ext cx="2214176" cy="1639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graphicFrame>
        <p:nvGraphicFramePr>
          <p:cNvPr id="2" name="Diagrama 1"/>
          <p:cNvGraphicFramePr/>
          <p:nvPr/>
        </p:nvGraphicFramePr>
        <p:xfrm>
          <a:off x="4668341" y="3429590"/>
          <a:ext cx="6433973" cy="3992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aixaDeTexto 9"/>
          <p:cNvSpPr txBox="1">
            <a:spLocks noChangeArrowheads="1"/>
          </p:cNvSpPr>
          <p:nvPr/>
        </p:nvSpPr>
        <p:spPr bwMode="auto">
          <a:xfrm>
            <a:off x="3578225" y="808038"/>
            <a:ext cx="52562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altLang="en-US" sz="3200" b="1">
                <a:solidFill>
                  <a:srgbClr val="FFC000"/>
                </a:solidFill>
                <a:latin typeface="Calisto MT" pitchFamily="18" charset="0"/>
              </a:rPr>
              <a:t>Ciências Socioeconómicas</a:t>
            </a:r>
          </a:p>
        </p:txBody>
      </p:sp>
      <p:pic>
        <p:nvPicPr>
          <p:cNvPr id="5125" name="Picture 14" descr="MCj0200543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346656" y="4141653"/>
            <a:ext cx="2696232" cy="2121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19459" name="CaixaDeTexto 8"/>
          <p:cNvSpPr txBox="1">
            <a:spLocks noChangeArrowheads="1"/>
          </p:cNvSpPr>
          <p:nvPr/>
        </p:nvSpPr>
        <p:spPr bwMode="auto">
          <a:xfrm>
            <a:off x="85725" y="1843088"/>
            <a:ext cx="37592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875"/>
              </a:spcBef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t-PT" sz="2000" b="1" dirty="0" err="1">
                <a:latin typeface="Book Antiqua" pitchFamily="18" charset="0"/>
                <a:cs typeface="Arial" charset="0"/>
              </a:rPr>
              <a:t>Português</a:t>
            </a:r>
            <a:r>
              <a:rPr lang="en-GB" altLang="pt-PT" sz="2000" b="1" dirty="0">
                <a:latin typeface="Book Antiqua" pitchFamily="18" charset="0"/>
                <a:cs typeface="Arial" charset="0"/>
              </a:rPr>
              <a:t/>
            </a:r>
            <a:br>
              <a:rPr lang="en-GB" altLang="pt-PT" sz="2000" b="1" dirty="0">
                <a:latin typeface="Book Antiqua" pitchFamily="18" charset="0"/>
                <a:cs typeface="Arial" charset="0"/>
              </a:rPr>
            </a:br>
            <a:r>
              <a:rPr lang="en-GB" altLang="pt-PT" sz="2000" b="1" dirty="0" err="1" smtClean="0">
                <a:latin typeface="Book Antiqua" pitchFamily="18" charset="0"/>
                <a:cs typeface="Arial" charset="0"/>
              </a:rPr>
              <a:t>Língua</a:t>
            </a:r>
            <a:r>
              <a:rPr lang="en-GB" altLang="pt-PT" sz="2000" b="1" dirty="0" smtClean="0">
                <a:latin typeface="Book Antiqua" pitchFamily="18" charset="0"/>
                <a:cs typeface="Arial" charset="0"/>
              </a:rPr>
              <a:t> </a:t>
            </a:r>
            <a:r>
              <a:rPr lang="en-GB" altLang="pt-PT" sz="2000" b="1" dirty="0" err="1">
                <a:latin typeface="Book Antiqua" pitchFamily="18" charset="0"/>
                <a:cs typeface="Arial" charset="0"/>
              </a:rPr>
              <a:t>Estrangeira</a:t>
            </a:r>
            <a:r>
              <a:rPr lang="en-GB" altLang="pt-PT" sz="2000" b="1" dirty="0">
                <a:latin typeface="Book Antiqua" pitchFamily="18" charset="0"/>
                <a:cs typeface="Arial" charset="0"/>
              </a:rPr>
              <a:t> I, II </a:t>
            </a:r>
            <a:r>
              <a:rPr lang="en-GB" altLang="pt-PT" sz="2000" b="1" dirty="0" err="1">
                <a:latin typeface="Book Antiqua" pitchFamily="18" charset="0"/>
                <a:cs typeface="Arial" charset="0"/>
              </a:rPr>
              <a:t>ou</a:t>
            </a:r>
            <a:r>
              <a:rPr lang="en-GB" altLang="pt-PT" sz="2000" b="1" dirty="0">
                <a:latin typeface="Book Antiqua" pitchFamily="18" charset="0"/>
                <a:cs typeface="Arial" charset="0"/>
              </a:rPr>
              <a:t> III</a:t>
            </a:r>
            <a:br>
              <a:rPr lang="en-GB" altLang="pt-PT" sz="2000" b="1" dirty="0">
                <a:latin typeface="Book Antiqua" pitchFamily="18" charset="0"/>
                <a:cs typeface="Arial" charset="0"/>
              </a:rPr>
            </a:br>
            <a:r>
              <a:rPr lang="en-GB" altLang="pt-PT" sz="2000" b="1" dirty="0" err="1">
                <a:latin typeface="Book Antiqua" pitchFamily="18" charset="0"/>
                <a:cs typeface="Arial" charset="0"/>
              </a:rPr>
              <a:t>Filosofia</a:t>
            </a:r>
            <a:r>
              <a:rPr lang="en-GB" altLang="pt-PT" sz="2000" b="1" dirty="0">
                <a:latin typeface="Book Antiqua" pitchFamily="18" charset="0"/>
                <a:cs typeface="Arial" charset="0"/>
              </a:rPr>
              <a:t/>
            </a:r>
            <a:br>
              <a:rPr lang="en-GB" altLang="pt-PT" sz="2000" b="1" dirty="0">
                <a:latin typeface="Book Antiqua" pitchFamily="18" charset="0"/>
                <a:cs typeface="Arial" charset="0"/>
              </a:rPr>
            </a:br>
            <a:r>
              <a:rPr lang="en-GB" altLang="pt-PT" sz="2000" b="1" dirty="0" err="1">
                <a:latin typeface="Book Antiqua" pitchFamily="18" charset="0"/>
                <a:cs typeface="Arial" charset="0"/>
              </a:rPr>
              <a:t>Educação</a:t>
            </a:r>
            <a:r>
              <a:rPr lang="en-GB" altLang="pt-PT" sz="2000" b="1" dirty="0">
                <a:latin typeface="Book Antiqua" pitchFamily="18" charset="0"/>
                <a:cs typeface="Arial" charset="0"/>
              </a:rPr>
              <a:t> </a:t>
            </a:r>
            <a:r>
              <a:rPr lang="en-GB" altLang="pt-PT" sz="2000" b="1" dirty="0" err="1">
                <a:latin typeface="Book Antiqua" pitchFamily="18" charset="0"/>
                <a:cs typeface="Arial" charset="0"/>
              </a:rPr>
              <a:t>Física</a:t>
            </a:r>
            <a:endParaRPr lang="en-GB" altLang="pt-PT" sz="2000" b="1" dirty="0">
              <a:latin typeface="Book Antiqua" pitchFamily="18" charset="0"/>
              <a:cs typeface="Arial" charset="0"/>
            </a:endParaRPr>
          </a:p>
          <a:p>
            <a:pPr>
              <a:spcBef>
                <a:spcPts val="875"/>
              </a:spcBef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pt-PT" sz="2000" b="1" dirty="0">
              <a:latin typeface="Book Antiqua" pitchFamily="18" charset="0"/>
              <a:cs typeface="Arial" charset="0"/>
            </a:endParaRPr>
          </a:p>
          <a:p>
            <a:pPr>
              <a:spcBef>
                <a:spcPts val="875"/>
              </a:spcBef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t-PT" sz="2000" b="1" dirty="0" err="1">
                <a:latin typeface="Book Antiqua" pitchFamily="18" charset="0"/>
                <a:cs typeface="Arial" charset="0"/>
              </a:rPr>
              <a:t>Matemática</a:t>
            </a:r>
            <a:r>
              <a:rPr lang="en-GB" altLang="pt-PT" sz="2000" b="1" dirty="0">
                <a:latin typeface="Book Antiqua" pitchFamily="18" charset="0"/>
                <a:cs typeface="Arial" charset="0"/>
              </a:rPr>
              <a:t> A</a:t>
            </a:r>
          </a:p>
          <a:p>
            <a:pPr>
              <a:spcBef>
                <a:spcPts val="875"/>
              </a:spcBef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t-PT" sz="2000" b="1" dirty="0" err="1">
                <a:solidFill>
                  <a:srgbClr val="FF9900"/>
                </a:solidFill>
                <a:latin typeface="Book Antiqua" pitchFamily="18" charset="0"/>
                <a:cs typeface="Arial" charset="0"/>
              </a:rPr>
              <a:t>Escolher</a:t>
            </a:r>
            <a:r>
              <a:rPr lang="en-GB" altLang="pt-PT" sz="2000" b="1" dirty="0">
                <a:solidFill>
                  <a:srgbClr val="FF9900"/>
                </a:solidFill>
                <a:latin typeface="Book Antiqua" pitchFamily="18" charset="0"/>
                <a:cs typeface="Arial" charset="0"/>
              </a:rPr>
              <a:t> </a:t>
            </a:r>
            <a:r>
              <a:rPr lang="en-GB" altLang="pt-PT" sz="2000" b="1" dirty="0" err="1">
                <a:solidFill>
                  <a:srgbClr val="FF9900"/>
                </a:solidFill>
                <a:latin typeface="Book Antiqua" pitchFamily="18" charset="0"/>
                <a:cs typeface="Arial" charset="0"/>
              </a:rPr>
              <a:t>duas</a:t>
            </a:r>
            <a:r>
              <a:rPr lang="en-GB" altLang="pt-PT" sz="2000" b="1" dirty="0">
                <a:solidFill>
                  <a:srgbClr val="FF9900"/>
                </a:solidFill>
                <a:latin typeface="Book Antiqua" pitchFamily="18" charset="0"/>
                <a:cs typeface="Arial" charset="0"/>
              </a:rPr>
              <a:t>:</a:t>
            </a:r>
          </a:p>
          <a:p>
            <a:pPr>
              <a:spcBef>
                <a:spcPts val="875"/>
              </a:spcBef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t-PT" sz="2000" b="1" dirty="0" err="1">
                <a:latin typeface="Book Antiqua" pitchFamily="18" charset="0"/>
                <a:cs typeface="Arial" charset="0"/>
              </a:rPr>
              <a:t>Economia</a:t>
            </a:r>
            <a:r>
              <a:rPr lang="en-GB" altLang="pt-PT" sz="2000" b="1" dirty="0">
                <a:latin typeface="Book Antiqua" pitchFamily="18" charset="0"/>
                <a:cs typeface="Arial" charset="0"/>
              </a:rPr>
              <a:t> A</a:t>
            </a:r>
            <a:br>
              <a:rPr lang="en-GB" altLang="pt-PT" sz="2000" b="1" dirty="0">
                <a:latin typeface="Book Antiqua" pitchFamily="18" charset="0"/>
                <a:cs typeface="Arial" charset="0"/>
              </a:rPr>
            </a:br>
            <a:r>
              <a:rPr lang="en-GB" altLang="pt-PT" sz="2000" b="1" dirty="0" err="1">
                <a:latin typeface="Book Antiqua" pitchFamily="18" charset="0"/>
                <a:cs typeface="Arial" charset="0"/>
              </a:rPr>
              <a:t>Geografia</a:t>
            </a:r>
            <a:r>
              <a:rPr lang="en-GB" altLang="pt-PT" sz="2000" b="1" dirty="0">
                <a:latin typeface="Book Antiqua" pitchFamily="18" charset="0"/>
                <a:cs typeface="Arial" charset="0"/>
              </a:rPr>
              <a:t> A</a:t>
            </a:r>
            <a:br>
              <a:rPr lang="en-GB" altLang="pt-PT" sz="2000" b="1" dirty="0">
                <a:latin typeface="Book Antiqua" pitchFamily="18" charset="0"/>
                <a:cs typeface="Arial" charset="0"/>
              </a:rPr>
            </a:br>
            <a:r>
              <a:rPr lang="en-GB" altLang="pt-PT" sz="2000" b="1" dirty="0" err="1">
                <a:latin typeface="Book Antiqua" pitchFamily="18" charset="0"/>
                <a:cs typeface="Arial" charset="0"/>
              </a:rPr>
              <a:t>História</a:t>
            </a:r>
            <a:r>
              <a:rPr lang="en-GB" altLang="pt-PT" sz="2000" b="1" dirty="0">
                <a:latin typeface="Book Antiqua" pitchFamily="18" charset="0"/>
                <a:cs typeface="Arial" charset="0"/>
              </a:rPr>
              <a:t> B</a:t>
            </a:r>
          </a:p>
          <a:p>
            <a:pPr>
              <a:spcBef>
                <a:spcPts val="875"/>
              </a:spcBef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pt-PT" sz="2000" b="1" dirty="0">
              <a:latin typeface="Book Antiqua" pitchFamily="18" charset="0"/>
              <a:cs typeface="Arial" charset="0"/>
            </a:endParaRPr>
          </a:p>
          <a:p>
            <a:pPr>
              <a:spcBef>
                <a:spcPts val="875"/>
              </a:spcBef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t-PT" sz="2000" b="1" dirty="0" err="1">
                <a:latin typeface="Book Antiqua" pitchFamily="18" charset="0"/>
                <a:cs typeface="Arial" charset="0"/>
              </a:rPr>
              <a:t>Educação</a:t>
            </a:r>
            <a:r>
              <a:rPr lang="en-GB" altLang="pt-PT" sz="2000" b="1" dirty="0">
                <a:latin typeface="Book Antiqua" pitchFamily="18" charset="0"/>
                <a:cs typeface="Arial" charset="0"/>
              </a:rPr>
              <a:t> Moral e </a:t>
            </a:r>
            <a:r>
              <a:rPr lang="en-GB" altLang="pt-PT" sz="2000" b="1" dirty="0" err="1">
                <a:latin typeface="Book Antiqua" pitchFamily="18" charset="0"/>
                <a:cs typeface="Arial" charset="0"/>
              </a:rPr>
              <a:t>Religiosa</a:t>
            </a:r>
            <a:r>
              <a:rPr lang="en-GB" altLang="pt-PT" sz="2000" b="1" dirty="0">
                <a:latin typeface="Book Antiqua" pitchFamily="18" charset="0"/>
                <a:cs typeface="Arial" charset="0"/>
              </a:rPr>
              <a:t> </a:t>
            </a:r>
            <a:r>
              <a:rPr lang="en-GB" altLang="pt-PT" sz="2000" b="1" dirty="0" err="1">
                <a:latin typeface="Book Antiqua" pitchFamily="18" charset="0"/>
                <a:cs typeface="Arial" charset="0"/>
              </a:rPr>
              <a:t>Católica</a:t>
            </a:r>
            <a:r>
              <a:rPr lang="en-GB" altLang="pt-PT" sz="2000" b="1" dirty="0">
                <a:latin typeface="Book Antiqua" pitchFamily="18" charset="0"/>
                <a:cs typeface="Arial" charset="0"/>
              </a:rPr>
              <a:t> (</a:t>
            </a:r>
            <a:r>
              <a:rPr lang="en-GB" altLang="pt-PT" sz="2000" b="1" dirty="0" err="1">
                <a:latin typeface="Book Antiqua" pitchFamily="18" charset="0"/>
                <a:cs typeface="Arial" charset="0"/>
              </a:rPr>
              <a:t>facultativa</a:t>
            </a:r>
            <a:r>
              <a:rPr lang="en-GB" altLang="pt-PT" sz="2000" b="1" dirty="0">
                <a:latin typeface="Book Antiqua" pitchFamily="18" charset="0"/>
                <a:cs typeface="Arial" charset="0"/>
              </a:rPr>
              <a:t>)</a:t>
            </a:r>
            <a:r>
              <a:rPr lang="ar-SA" altLang="pt-PT" sz="2000" b="1" dirty="0">
                <a:latin typeface="Book Antiqua" pitchFamily="18" charset="0"/>
              </a:rPr>
              <a:t>‏</a:t>
            </a:r>
            <a:endParaRPr lang="en-GB" altLang="pt-PT" sz="2000" b="1" dirty="0">
              <a:latin typeface="Book Antiqua" pitchFamily="18" charset="0"/>
              <a:cs typeface="Arial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PT" altLang="pt-PT" sz="1400" dirty="0">
              <a:latin typeface="Calibri" pitchFamily="34" charset="0"/>
            </a:endParaRPr>
          </a:p>
        </p:txBody>
      </p:sp>
      <p:sp>
        <p:nvSpPr>
          <p:cNvPr id="20" name="Marcador de Posição do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SPO - Serviço de Psicologia e Orientação</a:t>
            </a:r>
          </a:p>
        </p:txBody>
      </p:sp>
      <p:sp>
        <p:nvSpPr>
          <p:cNvPr id="19461" name="Marcador de Posição do Número do Diapositivo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FBCC51-A7EB-4B58-A9F4-DC1E19AAA424}" type="slidenum">
              <a:rPr lang="pt-PT" altLang="pt-PT">
                <a:solidFill>
                  <a:srgbClr val="898989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pt-PT" altLang="pt-PT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19462" name="Retângulo 22"/>
          <p:cNvSpPr>
            <a:spLocks noChangeArrowheads="1"/>
          </p:cNvSpPr>
          <p:nvPr/>
        </p:nvSpPr>
        <p:spPr bwMode="auto">
          <a:xfrm>
            <a:off x="0" y="0"/>
            <a:ext cx="3663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b="1">
                <a:solidFill>
                  <a:schemeClr val="tx2"/>
                </a:solidFill>
                <a:latin typeface="Calibri" pitchFamily="34" charset="0"/>
              </a:rPr>
              <a:t>CURSOS CIENTÍFICO-HUMANÍSTICOS</a:t>
            </a:r>
            <a:endParaRPr lang="pt-PT">
              <a:solidFill>
                <a:schemeClr val="tx2"/>
              </a:solidFill>
              <a:latin typeface="Calibri" pitchFamily="34" charset="0"/>
            </a:endParaRPr>
          </a:p>
        </p:txBody>
      </p:sp>
      <p:graphicFrame>
        <p:nvGraphicFramePr>
          <p:cNvPr id="3" name="Diagrama 2"/>
          <p:cNvGraphicFramePr/>
          <p:nvPr/>
        </p:nvGraphicFramePr>
        <p:xfrm>
          <a:off x="5694772" y="1885729"/>
          <a:ext cx="8459142" cy="4742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124" name="Picture 8" descr="economia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21227613">
            <a:off x="5254423" y="1956110"/>
            <a:ext cx="1903568" cy="1903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aixaDeTexto 9"/>
          <p:cNvSpPr txBox="1">
            <a:spLocks noChangeArrowheads="1"/>
          </p:cNvSpPr>
          <p:nvPr/>
        </p:nvSpPr>
        <p:spPr bwMode="auto">
          <a:xfrm>
            <a:off x="3559175" y="841375"/>
            <a:ext cx="52562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altLang="en-US" sz="3200" b="1">
                <a:solidFill>
                  <a:srgbClr val="FFC000"/>
                </a:solidFill>
                <a:latin typeface="Calisto MT" pitchFamily="18" charset="0"/>
              </a:rPr>
              <a:t>Línguas e Humanidades</a:t>
            </a:r>
          </a:p>
        </p:txBody>
      </p:sp>
      <p:pic>
        <p:nvPicPr>
          <p:cNvPr id="21506" name="Picture 6" descr="MCj024065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7038" y="1835150"/>
            <a:ext cx="2116137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7" descr="MCj031951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2938" y="3389313"/>
            <a:ext cx="1814512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ângulo 8"/>
          <p:cNvSpPr>
            <a:spLocks noChangeArrowheads="1"/>
          </p:cNvSpPr>
          <p:nvPr/>
        </p:nvSpPr>
        <p:spPr bwMode="auto">
          <a:xfrm>
            <a:off x="82550" y="1835150"/>
            <a:ext cx="43688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875"/>
              </a:spcBef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t-PT" b="1" dirty="0" err="1">
                <a:latin typeface="Book Antiqua" pitchFamily="18" charset="0"/>
                <a:cs typeface="Arial" charset="0"/>
              </a:rPr>
              <a:t>Português</a:t>
            </a:r>
            <a:r>
              <a:rPr lang="en-GB" altLang="pt-PT" b="1" dirty="0">
                <a:latin typeface="Book Antiqua" pitchFamily="18" charset="0"/>
                <a:cs typeface="Arial" charset="0"/>
              </a:rPr>
              <a:t/>
            </a:r>
            <a:br>
              <a:rPr lang="en-GB" altLang="pt-PT" b="1" dirty="0">
                <a:latin typeface="Book Antiqua" pitchFamily="18" charset="0"/>
                <a:cs typeface="Arial" charset="0"/>
              </a:rPr>
            </a:br>
            <a:r>
              <a:rPr lang="en-GB" altLang="pt-PT" b="1" dirty="0" err="1" smtClean="0">
                <a:latin typeface="Book Antiqua" pitchFamily="18" charset="0"/>
                <a:cs typeface="Arial" charset="0"/>
              </a:rPr>
              <a:t>Língua</a:t>
            </a:r>
            <a:r>
              <a:rPr lang="en-GB" altLang="pt-PT" b="1" dirty="0" smtClean="0">
                <a:latin typeface="Book Antiqua" pitchFamily="18" charset="0"/>
                <a:cs typeface="Arial" charset="0"/>
              </a:rPr>
              <a:t> </a:t>
            </a:r>
            <a:r>
              <a:rPr lang="en-GB" altLang="pt-PT" b="1" dirty="0" err="1">
                <a:latin typeface="Book Antiqua" pitchFamily="18" charset="0"/>
                <a:cs typeface="Arial" charset="0"/>
              </a:rPr>
              <a:t>Estrangeira</a:t>
            </a:r>
            <a:r>
              <a:rPr lang="en-GB" altLang="pt-PT" b="1" dirty="0">
                <a:latin typeface="Book Antiqua" pitchFamily="18" charset="0"/>
                <a:cs typeface="Arial" charset="0"/>
              </a:rPr>
              <a:t> I, II </a:t>
            </a:r>
            <a:r>
              <a:rPr lang="en-GB" altLang="pt-PT" b="1" dirty="0" err="1">
                <a:latin typeface="Book Antiqua" pitchFamily="18" charset="0"/>
                <a:cs typeface="Arial" charset="0"/>
              </a:rPr>
              <a:t>ou</a:t>
            </a:r>
            <a:r>
              <a:rPr lang="en-GB" altLang="pt-PT" b="1" dirty="0">
                <a:latin typeface="Book Antiqua" pitchFamily="18" charset="0"/>
                <a:cs typeface="Arial" charset="0"/>
              </a:rPr>
              <a:t> III</a:t>
            </a:r>
            <a:br>
              <a:rPr lang="en-GB" altLang="pt-PT" b="1" dirty="0">
                <a:latin typeface="Book Antiqua" pitchFamily="18" charset="0"/>
                <a:cs typeface="Arial" charset="0"/>
              </a:rPr>
            </a:br>
            <a:r>
              <a:rPr lang="en-GB" altLang="pt-PT" b="1" dirty="0" err="1">
                <a:latin typeface="Book Antiqua" pitchFamily="18" charset="0"/>
                <a:cs typeface="Arial" charset="0"/>
              </a:rPr>
              <a:t>Filosofia</a:t>
            </a:r>
            <a:r>
              <a:rPr lang="en-GB" altLang="pt-PT" b="1" dirty="0">
                <a:latin typeface="Book Antiqua" pitchFamily="18" charset="0"/>
                <a:cs typeface="Arial" charset="0"/>
              </a:rPr>
              <a:t/>
            </a:r>
            <a:br>
              <a:rPr lang="en-GB" altLang="pt-PT" b="1" dirty="0">
                <a:latin typeface="Book Antiqua" pitchFamily="18" charset="0"/>
                <a:cs typeface="Arial" charset="0"/>
              </a:rPr>
            </a:br>
            <a:r>
              <a:rPr lang="en-GB" altLang="pt-PT" b="1" dirty="0" err="1">
                <a:latin typeface="Book Antiqua" pitchFamily="18" charset="0"/>
                <a:cs typeface="Arial" charset="0"/>
              </a:rPr>
              <a:t>Educação</a:t>
            </a:r>
            <a:r>
              <a:rPr lang="en-GB" altLang="pt-PT" b="1" dirty="0">
                <a:latin typeface="Book Antiqua" pitchFamily="18" charset="0"/>
                <a:cs typeface="Arial" charset="0"/>
              </a:rPr>
              <a:t> </a:t>
            </a:r>
            <a:r>
              <a:rPr lang="en-GB" altLang="pt-PT" b="1" dirty="0" err="1">
                <a:latin typeface="Book Antiqua" pitchFamily="18" charset="0"/>
                <a:cs typeface="Arial" charset="0"/>
              </a:rPr>
              <a:t>Física</a:t>
            </a:r>
            <a:endParaRPr lang="en-GB" altLang="pt-PT" b="1" dirty="0">
              <a:latin typeface="Book Antiqua" pitchFamily="18" charset="0"/>
              <a:cs typeface="Arial" charset="0"/>
            </a:endParaRPr>
          </a:p>
          <a:p>
            <a:pPr>
              <a:spcBef>
                <a:spcPts val="875"/>
              </a:spcBef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pt-PT" b="1" dirty="0">
              <a:latin typeface="Book Antiqua" pitchFamily="18" charset="0"/>
              <a:cs typeface="Arial" charset="0"/>
            </a:endParaRPr>
          </a:p>
          <a:p>
            <a:pPr>
              <a:spcBef>
                <a:spcPts val="875"/>
              </a:spcBef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t-PT" b="1" dirty="0" err="1">
                <a:latin typeface="Book Antiqua" pitchFamily="18" charset="0"/>
                <a:cs typeface="Arial" charset="0"/>
              </a:rPr>
              <a:t>História</a:t>
            </a:r>
            <a:r>
              <a:rPr lang="en-GB" altLang="pt-PT" b="1" dirty="0">
                <a:latin typeface="Book Antiqua" pitchFamily="18" charset="0"/>
                <a:cs typeface="Arial" charset="0"/>
              </a:rPr>
              <a:t> A</a:t>
            </a:r>
          </a:p>
          <a:p>
            <a:pPr>
              <a:spcBef>
                <a:spcPts val="875"/>
              </a:spcBef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t-PT" b="1" dirty="0" err="1">
                <a:solidFill>
                  <a:srgbClr val="FF9900"/>
                </a:solidFill>
                <a:latin typeface="Book Antiqua" pitchFamily="18" charset="0"/>
                <a:cs typeface="Arial" charset="0"/>
              </a:rPr>
              <a:t>Escolher</a:t>
            </a:r>
            <a:r>
              <a:rPr lang="en-GB" altLang="pt-PT" b="1" dirty="0">
                <a:solidFill>
                  <a:srgbClr val="FF9900"/>
                </a:solidFill>
                <a:latin typeface="Book Antiqua" pitchFamily="18" charset="0"/>
                <a:cs typeface="Arial" charset="0"/>
              </a:rPr>
              <a:t> </a:t>
            </a:r>
            <a:r>
              <a:rPr lang="en-GB" altLang="pt-PT" b="1" dirty="0" err="1">
                <a:solidFill>
                  <a:srgbClr val="FF9900"/>
                </a:solidFill>
                <a:latin typeface="Book Antiqua" pitchFamily="18" charset="0"/>
                <a:cs typeface="Arial" charset="0"/>
              </a:rPr>
              <a:t>duas</a:t>
            </a:r>
            <a:r>
              <a:rPr lang="en-GB" altLang="pt-PT" b="1" dirty="0">
                <a:solidFill>
                  <a:srgbClr val="FF9900"/>
                </a:solidFill>
                <a:latin typeface="Book Antiqua" pitchFamily="18" charset="0"/>
                <a:cs typeface="Arial" charset="0"/>
              </a:rPr>
              <a:t>:</a:t>
            </a:r>
          </a:p>
          <a:p>
            <a:pPr>
              <a:spcBef>
                <a:spcPts val="875"/>
              </a:spcBef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t-PT" b="1" dirty="0" err="1">
                <a:latin typeface="Book Antiqua" pitchFamily="18" charset="0"/>
                <a:cs typeface="Arial" charset="0"/>
              </a:rPr>
              <a:t>Geografia</a:t>
            </a:r>
            <a:r>
              <a:rPr lang="en-GB" altLang="pt-PT" b="1" dirty="0">
                <a:latin typeface="Book Antiqua" pitchFamily="18" charset="0"/>
                <a:cs typeface="Arial" charset="0"/>
              </a:rPr>
              <a:t> A</a:t>
            </a:r>
            <a:br>
              <a:rPr lang="en-GB" altLang="pt-PT" b="1" dirty="0">
                <a:latin typeface="Book Antiqua" pitchFamily="18" charset="0"/>
                <a:cs typeface="Arial" charset="0"/>
              </a:rPr>
            </a:br>
            <a:r>
              <a:rPr lang="en-GB" altLang="pt-PT" b="1" dirty="0" err="1">
                <a:latin typeface="Book Antiqua" pitchFamily="18" charset="0"/>
                <a:cs typeface="Arial" charset="0"/>
              </a:rPr>
              <a:t>Latim</a:t>
            </a:r>
            <a:r>
              <a:rPr lang="en-GB" altLang="pt-PT" b="1" dirty="0">
                <a:latin typeface="Book Antiqua" pitchFamily="18" charset="0"/>
                <a:cs typeface="Arial" charset="0"/>
              </a:rPr>
              <a:t> A</a:t>
            </a:r>
            <a:br>
              <a:rPr lang="en-GB" altLang="pt-PT" b="1" dirty="0">
                <a:latin typeface="Book Antiqua" pitchFamily="18" charset="0"/>
                <a:cs typeface="Arial" charset="0"/>
              </a:rPr>
            </a:br>
            <a:r>
              <a:rPr lang="en-GB" altLang="pt-PT" b="1" dirty="0" err="1">
                <a:latin typeface="Book Antiqua" pitchFamily="18" charset="0"/>
                <a:cs typeface="Arial" charset="0"/>
              </a:rPr>
              <a:t>Língua</a:t>
            </a:r>
            <a:r>
              <a:rPr lang="en-GB" altLang="pt-PT" b="1" dirty="0">
                <a:latin typeface="Book Antiqua" pitchFamily="18" charset="0"/>
                <a:cs typeface="Arial" charset="0"/>
              </a:rPr>
              <a:t> </a:t>
            </a:r>
            <a:r>
              <a:rPr lang="en-GB" altLang="pt-PT" b="1" dirty="0" err="1">
                <a:latin typeface="Book Antiqua" pitchFamily="18" charset="0"/>
                <a:cs typeface="Arial" charset="0"/>
              </a:rPr>
              <a:t>Estrangeira</a:t>
            </a:r>
            <a:r>
              <a:rPr lang="en-GB" altLang="pt-PT" b="1" dirty="0">
                <a:latin typeface="Book Antiqua" pitchFamily="18" charset="0"/>
                <a:cs typeface="Arial" charset="0"/>
              </a:rPr>
              <a:t> I, II, </a:t>
            </a:r>
            <a:r>
              <a:rPr lang="en-GB" altLang="pt-PT" b="1" dirty="0" err="1">
                <a:latin typeface="Book Antiqua" pitchFamily="18" charset="0"/>
                <a:cs typeface="Arial" charset="0"/>
              </a:rPr>
              <a:t>ou</a:t>
            </a:r>
            <a:r>
              <a:rPr lang="en-GB" altLang="pt-PT" b="1" dirty="0">
                <a:latin typeface="Book Antiqua" pitchFamily="18" charset="0"/>
                <a:cs typeface="Arial" charset="0"/>
              </a:rPr>
              <a:t> III</a:t>
            </a:r>
            <a:br>
              <a:rPr lang="en-GB" altLang="pt-PT" b="1" dirty="0">
                <a:latin typeface="Book Antiqua" pitchFamily="18" charset="0"/>
                <a:cs typeface="Arial" charset="0"/>
              </a:rPr>
            </a:br>
            <a:r>
              <a:rPr lang="en-GB" altLang="pt-PT" b="1" dirty="0" err="1">
                <a:latin typeface="Book Antiqua" pitchFamily="18" charset="0"/>
                <a:cs typeface="Arial" charset="0"/>
              </a:rPr>
              <a:t>Literatura</a:t>
            </a:r>
            <a:r>
              <a:rPr lang="en-GB" altLang="pt-PT" b="1" dirty="0">
                <a:latin typeface="Book Antiqua" pitchFamily="18" charset="0"/>
                <a:cs typeface="Arial" charset="0"/>
              </a:rPr>
              <a:t> Portuguesa</a:t>
            </a:r>
            <a:br>
              <a:rPr lang="en-GB" altLang="pt-PT" b="1" dirty="0">
                <a:latin typeface="Book Antiqua" pitchFamily="18" charset="0"/>
                <a:cs typeface="Arial" charset="0"/>
              </a:rPr>
            </a:br>
            <a:r>
              <a:rPr lang="en-GB" altLang="pt-PT" b="1" dirty="0" err="1">
                <a:latin typeface="Book Antiqua" pitchFamily="18" charset="0"/>
                <a:cs typeface="Arial" charset="0"/>
              </a:rPr>
              <a:t>Matemática</a:t>
            </a:r>
            <a:r>
              <a:rPr lang="en-GB" altLang="pt-PT" b="1" dirty="0">
                <a:latin typeface="Book Antiqua" pitchFamily="18" charset="0"/>
                <a:cs typeface="Arial" charset="0"/>
              </a:rPr>
              <a:t> </a:t>
            </a:r>
            <a:r>
              <a:rPr lang="en-GB" altLang="pt-PT" b="1" dirty="0" err="1">
                <a:latin typeface="Book Antiqua" pitchFamily="18" charset="0"/>
                <a:cs typeface="Arial" charset="0"/>
              </a:rPr>
              <a:t>Aplicada</a:t>
            </a:r>
            <a:r>
              <a:rPr lang="en-GB" altLang="pt-PT" b="1" dirty="0">
                <a:latin typeface="Book Antiqua" pitchFamily="18" charset="0"/>
                <a:cs typeface="Arial" charset="0"/>
              </a:rPr>
              <a:t> </a:t>
            </a:r>
            <a:r>
              <a:rPr lang="en-GB" altLang="pt-PT" b="1" dirty="0" err="1">
                <a:latin typeface="Book Antiqua" pitchFamily="18" charset="0"/>
                <a:cs typeface="Arial" charset="0"/>
              </a:rPr>
              <a:t>às</a:t>
            </a:r>
            <a:r>
              <a:rPr lang="en-GB" altLang="pt-PT" b="1" dirty="0">
                <a:latin typeface="Book Antiqua" pitchFamily="18" charset="0"/>
                <a:cs typeface="Arial" charset="0"/>
              </a:rPr>
              <a:t> </a:t>
            </a:r>
            <a:r>
              <a:rPr lang="en-GB" altLang="pt-PT" b="1" dirty="0" err="1">
                <a:latin typeface="Book Antiqua" pitchFamily="18" charset="0"/>
                <a:cs typeface="Arial" charset="0"/>
              </a:rPr>
              <a:t>Ciências</a:t>
            </a:r>
            <a:r>
              <a:rPr lang="en-GB" altLang="pt-PT" b="1" dirty="0">
                <a:latin typeface="Book Antiqua" pitchFamily="18" charset="0"/>
                <a:cs typeface="Arial" charset="0"/>
              </a:rPr>
              <a:t> </a:t>
            </a:r>
            <a:r>
              <a:rPr lang="en-GB" altLang="pt-PT" b="1" dirty="0" err="1">
                <a:latin typeface="Book Antiqua" pitchFamily="18" charset="0"/>
                <a:cs typeface="Arial" charset="0"/>
              </a:rPr>
              <a:t>Sociais</a:t>
            </a:r>
            <a:endParaRPr lang="en-GB" altLang="pt-PT" b="1" dirty="0">
              <a:latin typeface="Book Antiqua" pitchFamily="18" charset="0"/>
              <a:cs typeface="Arial" charset="0"/>
            </a:endParaRPr>
          </a:p>
          <a:p>
            <a:pPr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pt-PT" b="1" dirty="0">
              <a:latin typeface="Book Antiqua" pitchFamily="18" charset="0"/>
              <a:cs typeface="Arial" charset="0"/>
            </a:endParaRPr>
          </a:p>
          <a:p>
            <a:pPr>
              <a:spcBef>
                <a:spcPts val="875"/>
              </a:spcBef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t-PT" b="1" dirty="0" err="1">
                <a:latin typeface="Book Antiqua" pitchFamily="18" charset="0"/>
                <a:cs typeface="Arial" charset="0"/>
              </a:rPr>
              <a:t>Educação</a:t>
            </a:r>
            <a:r>
              <a:rPr lang="en-GB" altLang="pt-PT" b="1" dirty="0">
                <a:latin typeface="Book Antiqua" pitchFamily="18" charset="0"/>
                <a:cs typeface="Arial" charset="0"/>
              </a:rPr>
              <a:t> Moral e </a:t>
            </a:r>
            <a:r>
              <a:rPr lang="en-GB" altLang="pt-PT" b="1" dirty="0" err="1">
                <a:latin typeface="Book Antiqua" pitchFamily="18" charset="0"/>
                <a:cs typeface="Arial" charset="0"/>
              </a:rPr>
              <a:t>Religiosa</a:t>
            </a:r>
            <a:r>
              <a:rPr lang="en-GB" altLang="pt-PT" b="1" dirty="0">
                <a:latin typeface="Book Antiqua" pitchFamily="18" charset="0"/>
                <a:cs typeface="Arial" charset="0"/>
              </a:rPr>
              <a:t> </a:t>
            </a:r>
            <a:r>
              <a:rPr lang="en-GB" altLang="pt-PT" b="1" dirty="0" err="1">
                <a:latin typeface="Book Antiqua" pitchFamily="18" charset="0"/>
                <a:cs typeface="Arial" charset="0"/>
              </a:rPr>
              <a:t>Católica</a:t>
            </a:r>
            <a:r>
              <a:rPr lang="en-GB" altLang="pt-PT" b="1" dirty="0">
                <a:latin typeface="Book Antiqua" pitchFamily="18" charset="0"/>
                <a:cs typeface="Arial" charset="0"/>
              </a:rPr>
              <a:t> (</a:t>
            </a:r>
            <a:r>
              <a:rPr lang="en-GB" altLang="pt-PT" b="1" dirty="0" err="1">
                <a:latin typeface="Book Antiqua" pitchFamily="18" charset="0"/>
                <a:cs typeface="Arial" charset="0"/>
              </a:rPr>
              <a:t>facultativa</a:t>
            </a:r>
            <a:r>
              <a:rPr lang="en-GB" altLang="pt-PT" b="1" dirty="0">
                <a:latin typeface="Book Antiqua" pitchFamily="18" charset="0"/>
                <a:cs typeface="Arial" charset="0"/>
              </a:rPr>
              <a:t>)</a:t>
            </a:r>
            <a:r>
              <a:rPr lang="ar-SA" altLang="pt-PT" b="1" dirty="0">
                <a:latin typeface="Book Antiqua" pitchFamily="18" charset="0"/>
              </a:rPr>
              <a:t>‏</a:t>
            </a:r>
            <a:endParaRPr lang="en-GB" altLang="pt-PT" b="1" dirty="0">
              <a:latin typeface="Book Antiqua" pitchFamily="18" charset="0"/>
              <a:cs typeface="Arial" charset="0"/>
            </a:endParaRPr>
          </a:p>
        </p:txBody>
      </p:sp>
      <p:sp>
        <p:nvSpPr>
          <p:cNvPr id="21" name="Marcador de Posição do Rodapé 20"/>
          <p:cNvSpPr>
            <a:spLocks noGrp="1"/>
          </p:cNvSpPr>
          <p:nvPr>
            <p:ph type="ftr" sz="quarter" idx="11"/>
          </p:nvPr>
        </p:nvSpPr>
        <p:spPr>
          <a:xfrm>
            <a:off x="3960813" y="6545263"/>
            <a:ext cx="5688012" cy="365125"/>
          </a:xfrm>
        </p:spPr>
        <p:txBody>
          <a:bodyPr/>
          <a:lstStyle/>
          <a:p>
            <a:pPr>
              <a:defRPr/>
            </a:pPr>
            <a:r>
              <a:rPr lang="pt-PT"/>
              <a:t>SPO - Serviço de Psicologia e Orientação</a:t>
            </a:r>
          </a:p>
        </p:txBody>
      </p:sp>
      <p:sp>
        <p:nvSpPr>
          <p:cNvPr id="21510" name="Marcador de Posição do Número do Diapositivo 1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ED686F-46E7-40B7-AF0D-D3696C5CA9E3}" type="slidenum">
              <a:rPr lang="pt-PT" altLang="pt-PT">
                <a:solidFill>
                  <a:srgbClr val="898989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pt-PT" altLang="pt-PT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21511" name="Retângulo 26"/>
          <p:cNvSpPr>
            <a:spLocks noChangeArrowheads="1"/>
          </p:cNvSpPr>
          <p:nvPr/>
        </p:nvSpPr>
        <p:spPr bwMode="auto">
          <a:xfrm>
            <a:off x="0" y="0"/>
            <a:ext cx="3663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b="1">
                <a:solidFill>
                  <a:schemeClr val="tx2"/>
                </a:solidFill>
                <a:latin typeface="Calibri" pitchFamily="34" charset="0"/>
              </a:rPr>
              <a:t>CURSOS CIENTÍFICO-HUMANÍSTICOS</a:t>
            </a:r>
            <a:endParaRPr lang="pt-PT">
              <a:solidFill>
                <a:schemeClr val="tx2"/>
              </a:solidFill>
              <a:latin typeface="Calibri" pitchFamily="34" charset="0"/>
            </a:endParaRPr>
          </a:p>
        </p:txBody>
      </p:sp>
      <p:graphicFrame>
        <p:nvGraphicFramePr>
          <p:cNvPr id="2" name="Diagrama 1"/>
          <p:cNvGraphicFramePr/>
          <p:nvPr/>
        </p:nvGraphicFramePr>
        <p:xfrm>
          <a:off x="6187281" y="2034767"/>
          <a:ext cx="6279932" cy="4362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513" name="CaixaDeTexto 2"/>
          <p:cNvSpPr txBox="1">
            <a:spLocks noChangeArrowheads="1"/>
          </p:cNvSpPr>
          <p:nvPr/>
        </p:nvSpPr>
        <p:spPr bwMode="auto">
          <a:xfrm>
            <a:off x="8256588" y="3935413"/>
            <a:ext cx="2308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b="1">
                <a:solidFill>
                  <a:schemeClr val="tx2"/>
                </a:solidFill>
                <a:latin typeface="Calibri" pitchFamily="34" charset="0"/>
              </a:rPr>
              <a:t>Ensino Superior</a:t>
            </a:r>
          </a:p>
        </p:txBody>
      </p:sp>
      <p:pic>
        <p:nvPicPr>
          <p:cNvPr id="21514" name="Picture 8" descr="cursos_ingles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94275" y="5021263"/>
            <a:ext cx="2547938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9" name="Picture 6" descr="http://joaon.files.wordpress.com/2007/01/cardoso_pintura-1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863406" y="2805749"/>
            <a:ext cx="1975646" cy="19958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2530" name="CaixaDeTexto 9"/>
          <p:cNvSpPr txBox="1">
            <a:spLocks noChangeArrowheads="1"/>
          </p:cNvSpPr>
          <p:nvPr/>
        </p:nvSpPr>
        <p:spPr bwMode="auto">
          <a:xfrm>
            <a:off x="3467100" y="823913"/>
            <a:ext cx="52562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altLang="en-US" sz="3200" b="1">
                <a:solidFill>
                  <a:srgbClr val="FFC000"/>
                </a:solidFill>
                <a:latin typeface="Calisto MT" pitchFamily="18" charset="0"/>
              </a:rPr>
              <a:t>Artes Visuais</a:t>
            </a:r>
          </a:p>
        </p:txBody>
      </p:sp>
      <p:sp>
        <p:nvSpPr>
          <p:cNvPr id="22531" name="Rectângulo 8"/>
          <p:cNvSpPr>
            <a:spLocks noChangeArrowheads="1"/>
          </p:cNvSpPr>
          <p:nvPr/>
        </p:nvSpPr>
        <p:spPr bwMode="auto">
          <a:xfrm>
            <a:off x="71438" y="1860550"/>
            <a:ext cx="5062537" cy="494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875"/>
              </a:spcBef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err="1">
                <a:latin typeface="Book Antiqua" pitchFamily="18" charset="0"/>
                <a:cs typeface="Arial" charset="0"/>
              </a:rPr>
              <a:t>Português</a:t>
            </a:r>
            <a:r>
              <a:rPr lang="en-GB" sz="2000" b="1" dirty="0">
                <a:latin typeface="Book Antiqua" pitchFamily="18" charset="0"/>
                <a:cs typeface="Arial" charset="0"/>
              </a:rPr>
              <a:t/>
            </a:r>
            <a:br>
              <a:rPr lang="en-GB" sz="2000" b="1" dirty="0">
                <a:latin typeface="Book Antiqua" pitchFamily="18" charset="0"/>
                <a:cs typeface="Arial" charset="0"/>
              </a:rPr>
            </a:br>
            <a:r>
              <a:rPr lang="en-GB" sz="2000" b="1" dirty="0" err="1" smtClean="0">
                <a:latin typeface="Book Antiqua" pitchFamily="18" charset="0"/>
                <a:cs typeface="Arial" charset="0"/>
              </a:rPr>
              <a:t>Língua</a:t>
            </a:r>
            <a:r>
              <a:rPr lang="en-GB" sz="2000" b="1" dirty="0" smtClean="0">
                <a:latin typeface="Book Antiqua" pitchFamily="18" charset="0"/>
                <a:cs typeface="Arial" charset="0"/>
              </a:rPr>
              <a:t> </a:t>
            </a:r>
            <a:r>
              <a:rPr lang="en-GB" sz="2000" b="1" dirty="0" err="1">
                <a:latin typeface="Book Antiqua" pitchFamily="18" charset="0"/>
                <a:cs typeface="Arial" charset="0"/>
              </a:rPr>
              <a:t>Estrangeira</a:t>
            </a:r>
            <a:r>
              <a:rPr lang="en-GB" sz="2000" b="1" dirty="0">
                <a:latin typeface="Book Antiqua" pitchFamily="18" charset="0"/>
                <a:cs typeface="Arial" charset="0"/>
              </a:rPr>
              <a:t> I, II </a:t>
            </a:r>
            <a:r>
              <a:rPr lang="en-GB" sz="2000" b="1" dirty="0" err="1">
                <a:latin typeface="Book Antiqua" pitchFamily="18" charset="0"/>
                <a:cs typeface="Arial" charset="0"/>
              </a:rPr>
              <a:t>ou</a:t>
            </a:r>
            <a:r>
              <a:rPr lang="en-GB" sz="2000" b="1" dirty="0">
                <a:latin typeface="Book Antiqua" pitchFamily="18" charset="0"/>
                <a:cs typeface="Arial" charset="0"/>
              </a:rPr>
              <a:t> III</a:t>
            </a:r>
            <a:br>
              <a:rPr lang="en-GB" sz="2000" b="1" dirty="0">
                <a:latin typeface="Book Antiqua" pitchFamily="18" charset="0"/>
                <a:cs typeface="Arial" charset="0"/>
              </a:rPr>
            </a:br>
            <a:r>
              <a:rPr lang="en-GB" sz="2000" b="1" dirty="0" err="1">
                <a:latin typeface="Book Antiqua" pitchFamily="18" charset="0"/>
                <a:cs typeface="Arial" charset="0"/>
              </a:rPr>
              <a:t>Filosofia</a:t>
            </a:r>
            <a:r>
              <a:rPr lang="en-GB" sz="2000" b="1" dirty="0">
                <a:latin typeface="Book Antiqua" pitchFamily="18" charset="0"/>
                <a:cs typeface="Arial" charset="0"/>
              </a:rPr>
              <a:t/>
            </a:r>
            <a:br>
              <a:rPr lang="en-GB" sz="2000" b="1" dirty="0">
                <a:latin typeface="Book Antiqua" pitchFamily="18" charset="0"/>
                <a:cs typeface="Arial" charset="0"/>
              </a:rPr>
            </a:br>
            <a:r>
              <a:rPr lang="en-GB" sz="2000" b="1" dirty="0" err="1">
                <a:latin typeface="Book Antiqua" pitchFamily="18" charset="0"/>
                <a:cs typeface="Arial" charset="0"/>
              </a:rPr>
              <a:t>Educação</a:t>
            </a:r>
            <a:r>
              <a:rPr lang="en-GB" sz="2000" b="1" dirty="0">
                <a:latin typeface="Book Antiqua" pitchFamily="18" charset="0"/>
                <a:cs typeface="Arial" charset="0"/>
              </a:rPr>
              <a:t> </a:t>
            </a:r>
            <a:r>
              <a:rPr lang="en-GB" sz="2000" b="1" dirty="0" err="1">
                <a:latin typeface="Book Antiqua" pitchFamily="18" charset="0"/>
                <a:cs typeface="Arial" charset="0"/>
              </a:rPr>
              <a:t>Física</a:t>
            </a:r>
            <a:endParaRPr lang="en-GB" sz="2000" b="1" dirty="0">
              <a:latin typeface="Book Antiqua" pitchFamily="18" charset="0"/>
              <a:cs typeface="Arial" charset="0"/>
            </a:endParaRPr>
          </a:p>
          <a:p>
            <a:pPr>
              <a:spcBef>
                <a:spcPts val="875"/>
              </a:spcBef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1" dirty="0">
              <a:latin typeface="Book Antiqua" pitchFamily="18" charset="0"/>
              <a:cs typeface="Arial" charset="0"/>
            </a:endParaRPr>
          </a:p>
          <a:p>
            <a:pPr>
              <a:spcBef>
                <a:spcPts val="875"/>
              </a:spcBef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err="1">
                <a:latin typeface="Book Antiqua" pitchFamily="18" charset="0"/>
                <a:cs typeface="Arial" charset="0"/>
              </a:rPr>
              <a:t>Desenho</a:t>
            </a:r>
            <a:r>
              <a:rPr lang="en-GB" sz="2000" b="1" dirty="0">
                <a:latin typeface="Book Antiqua" pitchFamily="18" charset="0"/>
                <a:cs typeface="Arial" charset="0"/>
              </a:rPr>
              <a:t> A</a:t>
            </a:r>
          </a:p>
          <a:p>
            <a:pPr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err="1">
                <a:solidFill>
                  <a:srgbClr val="FF9900"/>
                </a:solidFill>
                <a:latin typeface="Book Antiqua" pitchFamily="18" charset="0"/>
                <a:cs typeface="Arial" charset="0"/>
              </a:rPr>
              <a:t>Escolher</a:t>
            </a:r>
            <a:r>
              <a:rPr lang="en-GB" sz="2000" b="1" dirty="0">
                <a:solidFill>
                  <a:srgbClr val="FF9900"/>
                </a:solidFill>
                <a:latin typeface="Book Antiqua" pitchFamily="18" charset="0"/>
                <a:cs typeface="Arial" charset="0"/>
              </a:rPr>
              <a:t> </a:t>
            </a:r>
            <a:r>
              <a:rPr lang="en-GB" sz="2000" b="1" dirty="0" err="1">
                <a:solidFill>
                  <a:srgbClr val="FF9900"/>
                </a:solidFill>
                <a:latin typeface="Book Antiqua" pitchFamily="18" charset="0"/>
                <a:cs typeface="Arial" charset="0"/>
              </a:rPr>
              <a:t>duas</a:t>
            </a:r>
            <a:r>
              <a:rPr lang="en-GB" sz="2000" b="1" dirty="0">
                <a:solidFill>
                  <a:srgbClr val="FF9900"/>
                </a:solidFill>
                <a:latin typeface="Book Antiqua" pitchFamily="18" charset="0"/>
                <a:cs typeface="Arial" charset="0"/>
              </a:rPr>
              <a:t>:</a:t>
            </a:r>
          </a:p>
          <a:p>
            <a:pPr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err="1">
                <a:latin typeface="Book Antiqua" pitchFamily="18" charset="0"/>
                <a:cs typeface="Arial" charset="0"/>
              </a:rPr>
              <a:t>Geometria</a:t>
            </a:r>
            <a:r>
              <a:rPr lang="en-GB" sz="2000" b="1" dirty="0">
                <a:latin typeface="Book Antiqua" pitchFamily="18" charset="0"/>
                <a:cs typeface="Arial" charset="0"/>
              </a:rPr>
              <a:t> </a:t>
            </a:r>
            <a:r>
              <a:rPr lang="en-GB" sz="2000" b="1" dirty="0" err="1">
                <a:latin typeface="Book Antiqua" pitchFamily="18" charset="0"/>
                <a:cs typeface="Arial" charset="0"/>
              </a:rPr>
              <a:t>Descritiva</a:t>
            </a:r>
            <a:r>
              <a:rPr lang="en-GB" sz="2000" b="1" dirty="0">
                <a:latin typeface="Book Antiqua" pitchFamily="18" charset="0"/>
                <a:cs typeface="Arial" charset="0"/>
              </a:rPr>
              <a:t> A</a:t>
            </a:r>
          </a:p>
          <a:p>
            <a:pPr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err="1">
                <a:latin typeface="Book Antiqua" pitchFamily="18" charset="0"/>
                <a:cs typeface="Arial" charset="0"/>
              </a:rPr>
              <a:t>Matemática</a:t>
            </a:r>
            <a:r>
              <a:rPr lang="en-GB" sz="2000" b="1" dirty="0">
                <a:latin typeface="Book Antiqua" pitchFamily="18" charset="0"/>
                <a:cs typeface="Arial" charset="0"/>
              </a:rPr>
              <a:t> B</a:t>
            </a:r>
          </a:p>
          <a:p>
            <a:pPr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err="1">
                <a:latin typeface="Book Antiqua" pitchFamily="18" charset="0"/>
                <a:cs typeface="Arial" charset="0"/>
              </a:rPr>
              <a:t>História</a:t>
            </a:r>
            <a:r>
              <a:rPr lang="en-GB" sz="2000" b="1" dirty="0">
                <a:latin typeface="Book Antiqua" pitchFamily="18" charset="0"/>
                <a:cs typeface="Arial" charset="0"/>
              </a:rPr>
              <a:t> </a:t>
            </a:r>
            <a:r>
              <a:rPr lang="en-GB" sz="2000" b="1" dirty="0" err="1">
                <a:latin typeface="Book Antiqua" pitchFamily="18" charset="0"/>
                <a:cs typeface="Arial" charset="0"/>
              </a:rPr>
              <a:t>da</a:t>
            </a:r>
            <a:r>
              <a:rPr lang="en-GB" sz="2000" b="1" dirty="0">
                <a:latin typeface="Book Antiqua" pitchFamily="18" charset="0"/>
                <a:cs typeface="Arial" charset="0"/>
              </a:rPr>
              <a:t> </a:t>
            </a:r>
            <a:r>
              <a:rPr lang="en-GB" sz="2000" b="1" dirty="0" err="1">
                <a:latin typeface="Book Antiqua" pitchFamily="18" charset="0"/>
                <a:cs typeface="Arial" charset="0"/>
              </a:rPr>
              <a:t>Cultura</a:t>
            </a:r>
            <a:r>
              <a:rPr lang="en-GB" sz="2000" b="1" dirty="0">
                <a:latin typeface="Book Antiqua" pitchFamily="18" charset="0"/>
                <a:cs typeface="Arial" charset="0"/>
              </a:rPr>
              <a:t> e das </a:t>
            </a:r>
            <a:r>
              <a:rPr lang="en-GB" sz="2000" b="1" dirty="0" err="1">
                <a:latin typeface="Book Antiqua" pitchFamily="18" charset="0"/>
                <a:cs typeface="Arial" charset="0"/>
              </a:rPr>
              <a:t>Artes</a:t>
            </a:r>
            <a:endParaRPr lang="en-GB" sz="2000" b="1" dirty="0">
              <a:latin typeface="Book Antiqua" pitchFamily="18" charset="0"/>
              <a:cs typeface="Arial" charset="0"/>
            </a:endParaRPr>
          </a:p>
          <a:p>
            <a:pPr>
              <a:spcBef>
                <a:spcPts val="875"/>
              </a:spcBef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1" dirty="0">
              <a:latin typeface="Book Antiqua" pitchFamily="18" charset="0"/>
              <a:cs typeface="Arial" charset="0"/>
            </a:endParaRPr>
          </a:p>
          <a:p>
            <a:pPr>
              <a:spcBef>
                <a:spcPts val="875"/>
              </a:spcBef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t-PT" sz="2000" b="1" dirty="0" err="1">
                <a:latin typeface="Book Antiqua" pitchFamily="18" charset="0"/>
                <a:cs typeface="Arial" charset="0"/>
              </a:rPr>
              <a:t>Educação</a:t>
            </a:r>
            <a:r>
              <a:rPr lang="en-GB" altLang="pt-PT" sz="2000" b="1" dirty="0">
                <a:latin typeface="Book Antiqua" pitchFamily="18" charset="0"/>
                <a:cs typeface="Arial" charset="0"/>
              </a:rPr>
              <a:t> Moral e </a:t>
            </a:r>
            <a:r>
              <a:rPr lang="en-GB" altLang="pt-PT" sz="2000" b="1" dirty="0" err="1">
                <a:latin typeface="Book Antiqua" pitchFamily="18" charset="0"/>
                <a:cs typeface="Arial" charset="0"/>
              </a:rPr>
              <a:t>Religiosa</a:t>
            </a:r>
            <a:r>
              <a:rPr lang="en-GB" altLang="pt-PT" sz="2000" b="1" dirty="0">
                <a:latin typeface="Book Antiqua" pitchFamily="18" charset="0"/>
                <a:cs typeface="Arial" charset="0"/>
              </a:rPr>
              <a:t> </a:t>
            </a:r>
            <a:r>
              <a:rPr lang="en-GB" altLang="pt-PT" sz="2000" b="1" dirty="0" err="1">
                <a:latin typeface="Book Antiqua" pitchFamily="18" charset="0"/>
                <a:cs typeface="Arial" charset="0"/>
              </a:rPr>
              <a:t>Católica</a:t>
            </a:r>
            <a:r>
              <a:rPr lang="en-GB" altLang="pt-PT" sz="2000" b="1" dirty="0">
                <a:latin typeface="Book Antiqua" pitchFamily="18" charset="0"/>
                <a:cs typeface="Arial" charset="0"/>
              </a:rPr>
              <a:t> (</a:t>
            </a:r>
            <a:r>
              <a:rPr lang="en-GB" altLang="pt-PT" sz="2000" b="1" dirty="0" err="1">
                <a:latin typeface="Book Antiqua" pitchFamily="18" charset="0"/>
                <a:cs typeface="Arial" charset="0"/>
              </a:rPr>
              <a:t>facultativa</a:t>
            </a:r>
            <a:r>
              <a:rPr lang="en-GB" altLang="pt-PT" sz="2000" b="1" dirty="0">
                <a:latin typeface="Book Antiqua" pitchFamily="18" charset="0"/>
                <a:cs typeface="Arial" charset="0"/>
              </a:rPr>
              <a:t>)</a:t>
            </a:r>
            <a:r>
              <a:rPr lang="ar-SA" altLang="pt-PT" sz="2000" b="1" dirty="0">
                <a:latin typeface="Book Antiqua" pitchFamily="18" charset="0"/>
              </a:rPr>
              <a:t>‏</a:t>
            </a:r>
            <a:endParaRPr lang="en-GB" altLang="pt-PT" sz="2000" b="1" dirty="0">
              <a:latin typeface="Book Antiqua" pitchFamily="18" charset="0"/>
              <a:cs typeface="Arial" charset="0"/>
            </a:endParaRPr>
          </a:p>
          <a:p>
            <a:pPr>
              <a:spcBef>
                <a:spcPts val="875"/>
              </a:spcBef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b="1" dirty="0">
              <a:cs typeface="Arial" charset="0"/>
            </a:endParaRPr>
          </a:p>
        </p:txBody>
      </p:sp>
      <p:sp>
        <p:nvSpPr>
          <p:cNvPr id="21" name="Marcador de Posição do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SPO - Serviço de Psicologia e Orientação</a:t>
            </a:r>
          </a:p>
        </p:txBody>
      </p:sp>
      <p:sp>
        <p:nvSpPr>
          <p:cNvPr id="22533" name="Marcador de Posição do Número do Diapositivo 1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A106CA-1D2B-4A83-8BE9-94883A0F90A7}" type="slidenum">
              <a:rPr lang="pt-PT" altLang="pt-PT">
                <a:solidFill>
                  <a:srgbClr val="898989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pt-PT" altLang="pt-PT">
              <a:solidFill>
                <a:srgbClr val="898989"/>
              </a:solidFill>
              <a:latin typeface="Arial" charset="0"/>
            </a:endParaRPr>
          </a:p>
        </p:txBody>
      </p:sp>
      <p:pic>
        <p:nvPicPr>
          <p:cNvPr id="22534" name="Picture 2" descr="http://2.bp.blogspot.com/-fXRHLnmIdoc/Tcjztce6xaI/AAAAAAAAADg/f7y8iV8kA1w/s400/untitl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7063" y="4398963"/>
            <a:ext cx="1957387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Retângulo 22"/>
          <p:cNvSpPr>
            <a:spLocks noChangeArrowheads="1"/>
          </p:cNvSpPr>
          <p:nvPr/>
        </p:nvSpPr>
        <p:spPr bwMode="auto">
          <a:xfrm>
            <a:off x="0" y="0"/>
            <a:ext cx="3663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b="1">
                <a:solidFill>
                  <a:schemeClr val="tx2"/>
                </a:solidFill>
                <a:latin typeface="Calibri" pitchFamily="34" charset="0"/>
              </a:rPr>
              <a:t>CURSOS CIENTÍFICO-HUMANÍSTICOS</a:t>
            </a:r>
            <a:endParaRPr lang="pt-PT">
              <a:solidFill>
                <a:schemeClr val="tx2"/>
              </a:solidFill>
              <a:latin typeface="Calibri" pitchFamily="34" charset="0"/>
            </a:endParaRPr>
          </a:p>
        </p:txBody>
      </p:sp>
      <p:graphicFrame>
        <p:nvGraphicFramePr>
          <p:cNvPr id="2" name="Diagrama 1"/>
          <p:cNvGraphicFramePr/>
          <p:nvPr/>
        </p:nvGraphicFramePr>
        <p:xfrm>
          <a:off x="4844485" y="1529762"/>
          <a:ext cx="8094154" cy="5272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2537" name="Picture 2" descr="C:\Users\Professor\Pictures\artes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83763" y="5453063"/>
            <a:ext cx="213360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/>
            </a:extLst>
          </a:blip>
          <a:srcRect t="13755" b="14472"/>
          <a:stretch/>
        </p:blipFill>
        <p:spPr bwMode="auto">
          <a:xfrm>
            <a:off x="4844485" y="1861030"/>
            <a:ext cx="2663825" cy="1085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Marcador de Posição de Conteúdo 2"/>
          <p:cNvSpPr>
            <a:spLocks noGrp="1"/>
          </p:cNvSpPr>
          <p:nvPr>
            <p:ph idx="1"/>
          </p:nvPr>
        </p:nvSpPr>
        <p:spPr>
          <a:xfrm>
            <a:off x="885825" y="2085975"/>
            <a:ext cx="10487025" cy="427037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PT" altLang="en-US" sz="2400" dirty="0" smtClean="0">
                <a:latin typeface="Book Antiqua" panose="02040602050305030304" pitchFamily="18" charset="0"/>
              </a:rPr>
              <a:t>	Para </a:t>
            </a:r>
            <a:r>
              <a:rPr lang="pt-PT" altLang="en-US" sz="2400" dirty="0">
                <a:latin typeface="Book Antiqua" panose="02040602050305030304" pitchFamily="18" charset="0"/>
              </a:rPr>
              <a:t>conclusão e certificação do </a:t>
            </a:r>
            <a:r>
              <a:rPr lang="pt-PT" altLang="en-US" sz="2400" dirty="0" smtClean="0">
                <a:latin typeface="Book Antiqua" panose="02040602050305030304" pitchFamily="18" charset="0"/>
              </a:rPr>
              <a:t>curso, </a:t>
            </a:r>
            <a:r>
              <a:rPr lang="pt-PT" altLang="en-US" sz="2400" dirty="0">
                <a:latin typeface="Book Antiqua" panose="02040602050305030304" pitchFamily="18" charset="0"/>
              </a:rPr>
              <a:t>o aluno terá de realizar </a:t>
            </a:r>
            <a:r>
              <a:rPr lang="pt-PT" altLang="en-US" sz="2400" dirty="0" smtClean="0">
                <a:latin typeface="Book Antiqua" panose="02040602050305030304" pitchFamily="18" charset="0"/>
              </a:rPr>
              <a:t>Exames Nacionais obrigatórios, </a:t>
            </a:r>
            <a:r>
              <a:rPr lang="pt-PT" altLang="en-US" sz="2400" dirty="0">
                <a:latin typeface="Book Antiqua" panose="02040602050305030304" pitchFamily="18" charset="0"/>
              </a:rPr>
              <a:t>que poderá utilizar como provas de ingresso para o Ensino </a:t>
            </a:r>
            <a:r>
              <a:rPr lang="pt-PT" altLang="en-US" sz="2400" dirty="0" smtClean="0">
                <a:latin typeface="Book Antiqua" panose="02040602050305030304" pitchFamily="18" charset="0"/>
              </a:rPr>
              <a:t>Superior: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è"/>
              <a:defRPr/>
            </a:pPr>
            <a:r>
              <a:rPr lang="pt-PT" altLang="en-US" sz="2400" dirty="0" smtClean="0">
                <a:latin typeface="Book Antiqua" panose="02040602050305030304" pitchFamily="18" charset="0"/>
              </a:rPr>
              <a:t> Português;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è"/>
              <a:defRPr/>
            </a:pPr>
            <a:r>
              <a:rPr lang="pt-PT" altLang="en-US" sz="2400" dirty="0" smtClean="0">
                <a:latin typeface="Book Antiqua" panose="02040602050305030304" pitchFamily="18" charset="0"/>
              </a:rPr>
              <a:t> Trienal </a:t>
            </a:r>
            <a:r>
              <a:rPr lang="pt-PT" altLang="en-US" sz="2400" dirty="0">
                <a:latin typeface="Book Antiqua" panose="02040602050305030304" pitchFamily="18" charset="0"/>
              </a:rPr>
              <a:t>da formação </a:t>
            </a:r>
            <a:r>
              <a:rPr lang="pt-PT" altLang="en-US" sz="2400" dirty="0" smtClean="0">
                <a:latin typeface="Book Antiqua" panose="02040602050305030304" pitchFamily="18" charset="0"/>
              </a:rPr>
              <a:t>específica;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è"/>
              <a:defRPr/>
            </a:pPr>
            <a:r>
              <a:rPr lang="pt-PT" altLang="en-US" sz="2400" dirty="0" smtClean="0">
                <a:latin typeface="Book Antiqua" panose="02040602050305030304" pitchFamily="18" charset="0"/>
              </a:rPr>
              <a:t> 2 </a:t>
            </a:r>
            <a:r>
              <a:rPr lang="pt-PT" altLang="en-US" sz="2400" dirty="0">
                <a:latin typeface="Book Antiqua" panose="02040602050305030304" pitchFamily="18" charset="0"/>
              </a:rPr>
              <a:t>bienais da formação </a:t>
            </a:r>
            <a:r>
              <a:rPr lang="pt-PT" altLang="en-US" sz="2400" dirty="0" smtClean="0">
                <a:latin typeface="Book Antiqua" panose="02040602050305030304" pitchFamily="18" charset="0"/>
              </a:rPr>
              <a:t>específica;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è"/>
              <a:defRPr/>
            </a:pPr>
            <a:r>
              <a:rPr lang="pt-PT" altLang="en-US" sz="2400" dirty="0" smtClean="0">
                <a:latin typeface="Book Antiqua" panose="02040602050305030304" pitchFamily="18" charset="0"/>
              </a:rPr>
              <a:t> (</a:t>
            </a:r>
            <a:r>
              <a:rPr lang="pt-PT" altLang="en-US" sz="2400" dirty="0" smtClean="0">
                <a:latin typeface="Book Antiqua" panose="02040602050305030304" pitchFamily="18" charset="0"/>
              </a:rPr>
              <a:t>ou </a:t>
            </a:r>
            <a:r>
              <a:rPr lang="pt-PT" altLang="en-US" sz="2400" dirty="0">
                <a:latin typeface="Book Antiqua" panose="02040602050305030304" pitchFamily="18" charset="0"/>
              </a:rPr>
              <a:t>1 bienal + Filosofia da formação geral</a:t>
            </a:r>
            <a:r>
              <a:rPr lang="pt-PT" altLang="en-US" sz="2400" dirty="0" smtClean="0">
                <a:latin typeface="Book Antiqua" panose="02040602050305030304" pitchFamily="18" charset="0"/>
              </a:rPr>
              <a:t>). </a:t>
            </a:r>
            <a:endParaRPr lang="pt-PT" altLang="en-US" sz="2400" dirty="0">
              <a:latin typeface="Book Antiqua" panose="0204060205030503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SPO - Serviço de Psicologia e Orientação</a:t>
            </a:r>
          </a:p>
        </p:txBody>
      </p:sp>
      <p:sp>
        <p:nvSpPr>
          <p:cNvPr id="2355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1DB8D7-286E-421A-A5FF-F6FB70075671}" type="slidenum">
              <a:rPr lang="pt-PT" altLang="pt-PT">
                <a:solidFill>
                  <a:srgbClr val="898989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pt-PT" altLang="pt-PT">
              <a:solidFill>
                <a:srgbClr val="898989"/>
              </a:solidFill>
              <a:latin typeface="Arial" charset="0"/>
            </a:endParaRPr>
          </a:p>
        </p:txBody>
      </p:sp>
      <p:pic>
        <p:nvPicPr>
          <p:cNvPr id="23556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5963" y="338138"/>
            <a:ext cx="83756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1847528" y="1412776"/>
          <a:ext cx="8358816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SPO - Serviço de Psicologia e Orientação</a:t>
            </a:r>
          </a:p>
        </p:txBody>
      </p:sp>
      <p:sp>
        <p:nvSpPr>
          <p:cNvPr id="24579" name="Marcador de Posição do Número do Diapositivo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0E1826-CB7D-4BBA-8F5B-0465861ADBBC}" type="slidenum">
              <a:rPr lang="pt-PT" altLang="pt-PT">
                <a:solidFill>
                  <a:srgbClr val="898989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pt-PT" altLang="pt-PT">
              <a:solidFill>
                <a:srgbClr val="898989"/>
              </a:solidFill>
              <a:latin typeface="Arial" charset="0"/>
            </a:endParaRPr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89113" y="5257800"/>
            <a:ext cx="41052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9" cstate="print"/>
          <a:srcRect t="2" r="1601" b="6451"/>
          <a:stretch>
            <a:fillRect/>
          </a:stretch>
        </p:blipFill>
        <p:spPr bwMode="auto">
          <a:xfrm>
            <a:off x="5894388" y="5229225"/>
            <a:ext cx="4392612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Imagem 9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89113" y="382588"/>
            <a:ext cx="83756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ucação 16x9">
  <a:themeElements>
    <a:clrScheme name="Educação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ducation_16x9.potx" id="{AA5F22BC-61EA-4F01-AB22-75117871E196}" vid="{BD0EB374-1DDC-4F15-88A9-D386288C58A6}"/>
    </a:ext>
  </a:extLst>
</a:theme>
</file>

<file path=ppt/theme/theme2.xml><?xml version="1.0" encoding="utf-8"?>
<a:theme xmlns:a="http://schemas.openxmlformats.org/drawingml/2006/main" name="Office Theme">
  <a:themeElements>
    <a:clrScheme name="Educação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ção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de matérias educativas, design de ilustrações a giz num quadro negro (ecrã panorâmico)</Template>
  <TotalTime>0</TotalTime>
  <Words>1062</Words>
  <Application>Microsoft Office PowerPoint</Application>
  <PresentationFormat>Personalizados</PresentationFormat>
  <Paragraphs>232</Paragraphs>
  <Slides>23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23</vt:i4>
      </vt:variant>
    </vt:vector>
  </HeadingPairs>
  <TitlesOfParts>
    <vt:vector size="24" baseType="lpstr">
      <vt:lpstr>Educação 16x9</vt:lpstr>
      <vt:lpstr>Diapositivo 1</vt:lpstr>
      <vt:lpstr>Esquema de Título e Conteúdo com Lista</vt:lpstr>
      <vt:lpstr>CURSOS CIENTÍFICO-HUMANÍSTICOS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  <vt:lpstr>Define sempre objetivos e acredita em ti!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/>
  <cp:keywords/>
  <cp:lastModifiedBy/>
  <cp:revision>1</cp:revision>
  <dcterms:created xsi:type="dcterms:W3CDTF">2016-09-22T15:02:06Z</dcterms:created>
  <dcterms:modified xsi:type="dcterms:W3CDTF">2016-10-09T16:42:02Z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TC034629029991</vt:lpwstr>
  </property>
</Properties>
</file>